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9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y="6858000" cx="12192000"/>
  <p:notesSz cx="6858000" cy="9144000"/>
  <p:embeddedFontLst>
    <p:embeddedFont>
      <p:font typeface="Roboto"/>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8" roundtripDataSignature="AMtx7miPcQklL9rOyWFOMF6DE489T1ow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font" Target="fonts/Roboto-regular.fntdata"/><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schemas.openxmlformats.org/officeDocument/2006/relationships/font" Target="fonts/Roboto-italic.fntdata"/><Relationship Id="rId23" Type="http://schemas.openxmlformats.org/officeDocument/2006/relationships/slide" Target="slides/slide17.xml"/><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8" Type="http://customschemas.google.com/relationships/presentationmetadata" Target="metadata"/><Relationship Id="rId25" Type="http://schemas.openxmlformats.org/officeDocument/2006/relationships/slide" Target="slides/slide19.xml"/><Relationship Id="rId47" Type="http://schemas.openxmlformats.org/officeDocument/2006/relationships/font" Target="fonts/Roboto-bold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f584d09f95_0_16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f584d09f95_0_16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g1f584d09f95_0_16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1f584d09f95_0_16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1f584d09f95_0_16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9" name="Google Shape;579;g1f584d09f95_0_16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f584d09f95_0_16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1f584d09f95_0_16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g1f584d09f95_0_16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f584d09f95_0_16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f584d09f95_0_16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g1f584d09f95_0_16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f584d09f95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1f584d09f95_0_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g1f584d09f95_0_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f584d09f95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UCC app new interface</a:t>
            </a:r>
            <a:endParaRPr/>
          </a:p>
        </p:txBody>
      </p:sp>
      <p:sp>
        <p:nvSpPr>
          <p:cNvPr id="613" name="Google Shape;613;g1f584d09f95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f584d09f95_0_5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UCC creating sectors</a:t>
            </a:r>
            <a:endParaRPr/>
          </a:p>
        </p:txBody>
      </p:sp>
      <p:sp>
        <p:nvSpPr>
          <p:cNvPr id="619" name="Google Shape;619;g1f584d09f95_0_5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1f584d09f95_0_10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1f584d09f95_0_10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g1f584d09f95_0_10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f584d09f95_0_10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1f584d09f95_0_10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g1f584d09f95_0_10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1f584d09f95_0_10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1f584d09f95_0_10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g1f584d09f95_0_10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f584d09f95_0_1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1f584d09f95_0_10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g1f584d09f95_0_10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f584d09f95_0_10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1f584d09f95_0_10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4" name="Google Shape;654;g1f584d09f95_0_10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f584d09f95_0_10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1f584d09f95_0_10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1f584d09f95_0_10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f584d09f95_0_10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1f584d09f95_0_10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g1f584d09f95_0_10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f584d09f95_0_1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f584d09f95_0_1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g1f584d09f95_0_1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f584d09f95_0_1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g1f584d09f95_0_1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f584d09f95_0_11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Team QA of records with new interface</a:t>
            </a:r>
            <a:endParaRPr/>
          </a:p>
        </p:txBody>
      </p:sp>
      <p:sp>
        <p:nvSpPr>
          <p:cNvPr id="687" name="Google Shape;687;g1f584d09f95_0_1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1f584d09f95_0_1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UCC tasking of worksites + team availability</a:t>
            </a:r>
            <a:endParaRPr/>
          </a:p>
        </p:txBody>
      </p:sp>
      <p:sp>
        <p:nvSpPr>
          <p:cNvPr id="693" name="Google Shape;693;g1f584d09f95_0_1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1f584d09f95_0_11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g1f584d09f95_0_1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1f584d09f95_0_1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5" name="Google Shape;705;g1f584d09f95_0_1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f584d09f95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f584d09f95_0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g1f584d09f95_0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1f584d09f95_0_11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g1f584d09f95_0_1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f584d09f95_0_1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7" name="Google Shape;717;g1f584d09f95_0_1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1f584d09f95_0_11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UCC seeing that teams are actively working a site</a:t>
            </a:r>
            <a:endParaRPr/>
          </a:p>
        </p:txBody>
      </p:sp>
      <p:sp>
        <p:nvSpPr>
          <p:cNvPr id="723" name="Google Shape;723;g1f584d09f95_0_1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1f584d09f95_0_11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g1f584d09f95_0_11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1f584d09f95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1f584d09f95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g1f584d09f95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g1f584d09f95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2" name="Google Shape;742;g1f584d09f95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279400" rtl="0" algn="l">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IMWG 5 year strategy acknowledges that IM is and enduring function within the INSARAG environment.</a:t>
            </a:r>
            <a:endParaRPr sz="1500">
              <a:latin typeface="Roboto"/>
              <a:ea typeface="Roboto"/>
              <a:cs typeface="Roboto"/>
              <a:sym typeface="Roboto"/>
            </a:endParaRPr>
          </a:p>
          <a:p>
            <a:pPr indent="0" lvl="0" marL="279400" rtl="0" algn="l">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5 Year strategy seeks to enable IMWG to develop to meet infomation managemnt needs of the network.</a:t>
            </a:r>
            <a:endParaRPr sz="1500">
              <a:latin typeface="Roboto"/>
              <a:ea typeface="Roboto"/>
              <a:cs typeface="Roboto"/>
              <a:sym typeface="Roboto"/>
            </a:endParaRPr>
          </a:p>
          <a:p>
            <a:pPr indent="0" lvl="0" marL="279400" rtl="0" algn="l">
              <a:lnSpc>
                <a:spcPct val="115000"/>
              </a:lnSpc>
              <a:spcBef>
                <a:spcPts val="0"/>
              </a:spcBef>
              <a:spcAft>
                <a:spcPts val="0"/>
              </a:spcAft>
              <a:buClr>
                <a:schemeClr val="dk1"/>
              </a:buClr>
              <a:buSzPts val="1100"/>
              <a:buFont typeface="Arial"/>
              <a:buNone/>
            </a:pPr>
            <a:r>
              <a:rPr lang="en-US" sz="1500">
                <a:latin typeface="Roboto"/>
                <a:ea typeface="Roboto"/>
                <a:cs typeface="Roboto"/>
                <a:sym typeface="Roboto"/>
              </a:rPr>
              <a:t>The strategy will cover off a profesionalisation of the IMWG to eable it to support th eongoing needs of the Network.</a:t>
            </a:r>
            <a:endParaRPr sz="15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500">
                <a:latin typeface="Arial"/>
                <a:ea typeface="Arial"/>
                <a:cs typeface="Arial"/>
                <a:sym typeface="Arial"/>
              </a:rPr>
              <a:t>•	</a:t>
            </a:r>
            <a:r>
              <a:rPr lang="en-US" sz="1500">
                <a:latin typeface="Roboto"/>
                <a:ea typeface="Roboto"/>
                <a:cs typeface="Roboto"/>
                <a:sym typeface="Roboto"/>
              </a:rPr>
              <a:t>Portfolios</a:t>
            </a:r>
            <a:endParaRPr sz="15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500">
                <a:latin typeface="Arial"/>
                <a:ea typeface="Arial"/>
                <a:cs typeface="Arial"/>
                <a:sym typeface="Arial"/>
              </a:rPr>
              <a:t>•	</a:t>
            </a:r>
            <a:r>
              <a:rPr lang="en-US" sz="1500">
                <a:latin typeface="Roboto"/>
                <a:ea typeface="Roboto"/>
                <a:cs typeface="Roboto"/>
                <a:sym typeface="Roboto"/>
              </a:rPr>
              <a:t>Ongoing network </a:t>
            </a:r>
            <a:r>
              <a:rPr lang="en-US" sz="1500">
                <a:latin typeface="Roboto"/>
                <a:ea typeface="Roboto"/>
                <a:cs typeface="Roboto"/>
                <a:sym typeface="Roboto"/>
              </a:rPr>
              <a:t>engagement</a:t>
            </a:r>
            <a:endParaRPr sz="15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500">
                <a:latin typeface="Arial"/>
                <a:ea typeface="Arial"/>
                <a:cs typeface="Arial"/>
                <a:sym typeface="Arial"/>
              </a:rPr>
              <a:t>•	</a:t>
            </a:r>
            <a:r>
              <a:rPr lang="en-US" sz="1500">
                <a:latin typeface="Roboto"/>
                <a:ea typeface="Roboto"/>
                <a:cs typeface="Roboto"/>
                <a:sym typeface="Roboto"/>
              </a:rPr>
              <a:t>Development</a:t>
            </a:r>
            <a:r>
              <a:rPr lang="en-US" sz="1500">
                <a:latin typeface="Roboto"/>
                <a:ea typeface="Roboto"/>
                <a:cs typeface="Roboto"/>
                <a:sym typeface="Roboto"/>
              </a:rPr>
              <a:t> of products</a:t>
            </a:r>
            <a:endParaRPr sz="15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500">
                <a:latin typeface="Arial"/>
                <a:ea typeface="Arial"/>
                <a:cs typeface="Arial"/>
                <a:sym typeface="Arial"/>
              </a:rPr>
              <a:t>•	</a:t>
            </a:r>
            <a:r>
              <a:rPr lang="en-US" sz="1500">
                <a:latin typeface="Roboto"/>
                <a:ea typeface="Roboto"/>
                <a:cs typeface="Roboto"/>
                <a:sym typeface="Roboto"/>
              </a:rPr>
              <a:t>Broader Information management </a:t>
            </a:r>
            <a:r>
              <a:rPr lang="en-US" sz="1500">
                <a:latin typeface="Roboto"/>
                <a:ea typeface="Roboto"/>
                <a:cs typeface="Roboto"/>
                <a:sym typeface="Roboto"/>
              </a:rPr>
              <a:t>functions</a:t>
            </a:r>
            <a:endParaRPr sz="15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500">
                <a:latin typeface="Arial"/>
                <a:ea typeface="Arial"/>
                <a:cs typeface="Arial"/>
                <a:sym typeface="Arial"/>
              </a:rPr>
              <a:t>•	</a:t>
            </a:r>
            <a:r>
              <a:rPr lang="en-US" sz="1500">
                <a:latin typeface="Roboto"/>
                <a:ea typeface="Roboto"/>
                <a:cs typeface="Roboto"/>
                <a:sym typeface="Roboto"/>
              </a:rPr>
              <a:t>Operational support</a:t>
            </a:r>
            <a:endParaRPr sz="1500">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rPr lang="en-US" sz="1500">
                <a:latin typeface="Arial"/>
                <a:ea typeface="Arial"/>
                <a:cs typeface="Arial"/>
                <a:sym typeface="Arial"/>
              </a:rPr>
              <a:t>•	</a:t>
            </a:r>
            <a:r>
              <a:rPr lang="en-US" sz="1500">
                <a:latin typeface="Roboto"/>
                <a:ea typeface="Roboto"/>
                <a:cs typeface="Roboto"/>
                <a:sym typeface="Roboto"/>
              </a:rPr>
              <a:t>General support</a:t>
            </a:r>
            <a:endParaRPr sz="1500">
              <a:latin typeface="Roboto"/>
              <a:ea typeface="Roboto"/>
              <a:cs typeface="Roboto"/>
              <a:sym typeface="Roboto"/>
            </a:endParaRPr>
          </a:p>
          <a:p>
            <a:pPr indent="0" lvl="0" marL="0" rtl="0" algn="l">
              <a:spcBef>
                <a:spcPts val="0"/>
              </a:spcBef>
              <a:spcAft>
                <a:spcPts val="0"/>
              </a:spcAft>
              <a:buNone/>
            </a:pPr>
            <a:r>
              <a:t/>
            </a:r>
            <a:endParaRPr/>
          </a:p>
        </p:txBody>
      </p:sp>
      <p:sp>
        <p:nvSpPr>
          <p:cNvPr id="743" name="Google Shape;743;g1f584d09f95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f584d09f95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1f584d09f95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Key issues to mention: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ICMS is built by USAR people for USAR people - we </a:t>
            </a:r>
            <a:r>
              <a:rPr lang="en-US"/>
              <a:t>control</a:t>
            </a:r>
            <a:r>
              <a:rPr lang="en-US"/>
              <a:t> the design and function, but we need to get support fro developers ot continue to develop it s as an adaptable and flexible solution.</a:t>
            </a:r>
            <a:endParaRPr/>
          </a:p>
          <a:p>
            <a:pPr indent="0" lvl="0" marL="0" rtl="0" algn="l">
              <a:spcBef>
                <a:spcPts val="0"/>
              </a:spcBef>
              <a:spcAft>
                <a:spcPts val="0"/>
              </a:spcAft>
              <a:buNone/>
            </a:pPr>
            <a:r>
              <a:rPr lang="en-US"/>
              <a:t>I’d like to recognize that ICMS was built by members of the USAR community, specifically Aidan Elliot of NZL-01, with support from John Hanke and John Morrison from USA-01.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USAR-NL has </a:t>
            </a:r>
            <a:r>
              <a:rPr lang="en-US"/>
              <a:t>supported</a:t>
            </a:r>
            <a:r>
              <a:rPr lang="en-US"/>
              <a:t> current developments directly</a:t>
            </a:r>
            <a:endParaRPr/>
          </a:p>
          <a:p>
            <a:pPr indent="0" lvl="0" marL="0" rtl="0" algn="l">
              <a:spcBef>
                <a:spcPts val="0"/>
              </a:spcBef>
              <a:spcAft>
                <a:spcPts val="0"/>
              </a:spcAft>
              <a:buNone/>
            </a:pPr>
            <a:r>
              <a:rPr lang="en-US" sz="1100">
                <a:solidFill>
                  <a:srgbClr val="5A5A5A"/>
                </a:solidFill>
                <a:latin typeface="Roboto"/>
                <a:ea typeface="Roboto"/>
                <a:cs typeface="Roboto"/>
                <a:sym typeface="Roboto"/>
              </a:rPr>
              <a:t>Endorsement from TL to progress to seeking funding from within the network to support the ongoing development of information systems</a:t>
            </a:r>
            <a:endParaRPr sz="1100">
              <a:solidFill>
                <a:srgbClr val="5A5A5A"/>
              </a:solidFill>
              <a:latin typeface="Roboto"/>
              <a:ea typeface="Roboto"/>
              <a:cs typeface="Roboto"/>
              <a:sym typeface="Roboto"/>
            </a:endParaRPr>
          </a:p>
          <a:p>
            <a:pPr indent="-234950" lvl="0" marL="457200" rtl="0" algn="l">
              <a:spcBef>
                <a:spcPts val="0"/>
              </a:spcBef>
              <a:spcAft>
                <a:spcPts val="0"/>
              </a:spcAft>
              <a:buSzPts val="100"/>
              <a:buChar char="●"/>
            </a:pPr>
            <a:r>
              <a:t/>
            </a:r>
            <a:endParaRPr sz="100"/>
          </a:p>
        </p:txBody>
      </p:sp>
      <p:sp>
        <p:nvSpPr>
          <p:cNvPr id="750" name="Google Shape;750;g1f584d09f95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2cc1363fb28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2cc1363fb28_1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g2cc1363fb28_1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1f584d09f95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1f584d09f95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g1f584d09f95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f584d09f95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f584d09f95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g1f584d09f95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f584d09f95_0_16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f584d09f95_0_16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1f584d09f95_0_16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f584d09f95_0_16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1f584d09f95_0_16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g1f584d09f95_0_16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f584d09f95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f584d09f95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g1f584d09f95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f584d09f95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1f584d09f95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1f584d09f95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2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9pPr>
          </a:lstStyle>
          <a:p/>
        </p:txBody>
      </p:sp>
      <p:sp>
        <p:nvSpPr>
          <p:cNvPr id="14" name="Google Shape;14;p2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9pPr>
          </a:lstStyle>
          <a:p/>
        </p:txBody>
      </p:sp>
      <p:sp>
        <p:nvSpPr>
          <p:cNvPr id="15" name="Google Shape;15;p2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Roboto"/>
                <a:ea typeface="Roboto"/>
                <a:cs typeface="Roboto"/>
                <a:sym typeface="Roboto"/>
              </a:defRPr>
            </a:lvl1pPr>
            <a:lvl2pPr indent="0" lvl="1" marL="0" marR="0" rtl="0" algn="l">
              <a:spcBef>
                <a:spcPts val="0"/>
              </a:spcBef>
              <a:buNone/>
              <a:defRPr b="0" i="0" sz="1800" u="none" cap="none" strike="noStrike">
                <a:solidFill>
                  <a:schemeClr val="dk1"/>
                </a:solidFill>
                <a:latin typeface="Roboto"/>
                <a:ea typeface="Roboto"/>
                <a:cs typeface="Roboto"/>
                <a:sym typeface="Roboto"/>
              </a:defRPr>
            </a:lvl2pPr>
            <a:lvl3pPr indent="0" lvl="2" marL="0" marR="0" rtl="0" algn="l">
              <a:spcBef>
                <a:spcPts val="0"/>
              </a:spcBef>
              <a:buNone/>
              <a:defRPr b="0" i="0" sz="1800" u="none" cap="none" strike="noStrike">
                <a:solidFill>
                  <a:schemeClr val="dk1"/>
                </a:solidFill>
                <a:latin typeface="Roboto"/>
                <a:ea typeface="Roboto"/>
                <a:cs typeface="Roboto"/>
                <a:sym typeface="Roboto"/>
              </a:defRPr>
            </a:lvl3pPr>
            <a:lvl4pPr indent="0" lvl="3" marL="0" marR="0" rtl="0" algn="l">
              <a:spcBef>
                <a:spcPts val="0"/>
              </a:spcBef>
              <a:buNone/>
              <a:defRPr b="0" i="0" sz="1800" u="none" cap="none" strike="noStrike">
                <a:solidFill>
                  <a:schemeClr val="dk1"/>
                </a:solidFill>
                <a:latin typeface="Roboto"/>
                <a:ea typeface="Roboto"/>
                <a:cs typeface="Roboto"/>
                <a:sym typeface="Roboto"/>
              </a:defRPr>
            </a:lvl4pPr>
            <a:lvl5pPr indent="0" lvl="4" marL="0" marR="0" rtl="0" algn="l">
              <a:spcBef>
                <a:spcPts val="0"/>
              </a:spcBef>
              <a:buNone/>
              <a:defRPr b="0" i="0" sz="1800" u="none" cap="none" strike="noStrike">
                <a:solidFill>
                  <a:schemeClr val="dk1"/>
                </a:solidFill>
                <a:latin typeface="Roboto"/>
                <a:ea typeface="Roboto"/>
                <a:cs typeface="Roboto"/>
                <a:sym typeface="Roboto"/>
              </a:defRPr>
            </a:lvl5pPr>
            <a:lvl6pPr indent="0" lvl="5" marL="0" marR="0" rtl="0" algn="l">
              <a:spcBef>
                <a:spcPts val="0"/>
              </a:spcBef>
              <a:buNone/>
              <a:defRPr b="0" i="0" sz="1800" u="none" cap="none" strike="noStrike">
                <a:solidFill>
                  <a:schemeClr val="dk1"/>
                </a:solidFill>
                <a:latin typeface="Roboto"/>
                <a:ea typeface="Roboto"/>
                <a:cs typeface="Roboto"/>
                <a:sym typeface="Roboto"/>
              </a:defRPr>
            </a:lvl6pPr>
            <a:lvl7pPr indent="0" lvl="6" marL="0" marR="0" rtl="0" algn="l">
              <a:spcBef>
                <a:spcPts val="0"/>
              </a:spcBef>
              <a:buNone/>
              <a:defRPr b="0" i="0" sz="1800" u="none" cap="none" strike="noStrike">
                <a:solidFill>
                  <a:schemeClr val="dk1"/>
                </a:solidFill>
                <a:latin typeface="Roboto"/>
                <a:ea typeface="Roboto"/>
                <a:cs typeface="Roboto"/>
                <a:sym typeface="Roboto"/>
              </a:defRPr>
            </a:lvl7pPr>
            <a:lvl8pPr indent="0" lvl="7" marL="0" marR="0" rtl="0" algn="l">
              <a:spcBef>
                <a:spcPts val="0"/>
              </a:spcBef>
              <a:buNone/>
              <a:defRPr b="0" i="0" sz="1800" u="none" cap="none" strike="noStrike">
                <a:solidFill>
                  <a:schemeClr val="dk1"/>
                </a:solidFill>
                <a:latin typeface="Roboto"/>
                <a:ea typeface="Roboto"/>
                <a:cs typeface="Roboto"/>
                <a:sym typeface="Roboto"/>
              </a:defRPr>
            </a:lvl8pPr>
            <a:lvl9pPr indent="0" lvl="8" marL="0" marR="0" rtl="0" algn="l">
              <a:spcBef>
                <a:spcPts val="0"/>
              </a:spcBef>
              <a:buNone/>
              <a:defRPr b="0" i="0" sz="18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ing Text eight sections">
  <p:cSld name="Numbering Text eight sections">
    <p:spTree>
      <p:nvGrpSpPr>
        <p:cNvPr id="147" name="Shape 147"/>
        <p:cNvGrpSpPr/>
        <p:nvPr/>
      </p:nvGrpSpPr>
      <p:grpSpPr>
        <a:xfrm>
          <a:off x="0" y="0"/>
          <a:ext cx="0" cy="0"/>
          <a:chOff x="0" y="0"/>
          <a:chExt cx="0" cy="0"/>
        </a:xfrm>
      </p:grpSpPr>
      <p:sp>
        <p:nvSpPr>
          <p:cNvPr id="148" name="Google Shape;148;p37"/>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7"/>
          <p:cNvSpPr txBox="1"/>
          <p:nvPr>
            <p:ph idx="1" type="body"/>
          </p:nvPr>
        </p:nvSpPr>
        <p:spPr>
          <a:xfrm>
            <a:off x="604718" y="3048909"/>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7"/>
          <p:cNvSpPr txBox="1"/>
          <p:nvPr>
            <p:ph idx="2" type="body"/>
          </p:nvPr>
        </p:nvSpPr>
        <p:spPr>
          <a:xfrm>
            <a:off x="1193039" y="2048143"/>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1" name="Google Shape;151;p37"/>
          <p:cNvCxnSpPr/>
          <p:nvPr/>
        </p:nvCxnSpPr>
        <p:spPr>
          <a:xfrm>
            <a:off x="1435149" y="2761438"/>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52" name="Google Shape;152;p37"/>
          <p:cNvSpPr txBox="1"/>
          <p:nvPr>
            <p:ph idx="3" type="body"/>
          </p:nvPr>
        </p:nvSpPr>
        <p:spPr>
          <a:xfrm>
            <a:off x="4090368" y="2048143"/>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3" name="Google Shape;153;p37"/>
          <p:cNvCxnSpPr/>
          <p:nvPr/>
        </p:nvCxnSpPr>
        <p:spPr>
          <a:xfrm>
            <a:off x="4332478" y="2761438"/>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54" name="Google Shape;154;p37"/>
          <p:cNvSpPr txBox="1"/>
          <p:nvPr>
            <p:ph idx="4" type="body"/>
          </p:nvPr>
        </p:nvSpPr>
        <p:spPr>
          <a:xfrm>
            <a:off x="6999787" y="2048143"/>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5" name="Google Shape;155;p37"/>
          <p:cNvCxnSpPr/>
          <p:nvPr/>
        </p:nvCxnSpPr>
        <p:spPr>
          <a:xfrm>
            <a:off x="7241897" y="2761438"/>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56" name="Google Shape;156;p37"/>
          <p:cNvSpPr txBox="1"/>
          <p:nvPr>
            <p:ph idx="5" type="body"/>
          </p:nvPr>
        </p:nvSpPr>
        <p:spPr>
          <a:xfrm>
            <a:off x="9898753" y="2048143"/>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7" name="Google Shape;157;p37"/>
          <p:cNvCxnSpPr/>
          <p:nvPr/>
        </p:nvCxnSpPr>
        <p:spPr>
          <a:xfrm>
            <a:off x="10140863" y="2761438"/>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58" name="Google Shape;158;p37"/>
          <p:cNvSpPr txBox="1"/>
          <p:nvPr>
            <p:ph idx="6" type="body"/>
          </p:nvPr>
        </p:nvSpPr>
        <p:spPr>
          <a:xfrm>
            <a:off x="3514137" y="3048909"/>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37"/>
          <p:cNvSpPr txBox="1"/>
          <p:nvPr>
            <p:ph idx="7" type="body"/>
          </p:nvPr>
        </p:nvSpPr>
        <p:spPr>
          <a:xfrm>
            <a:off x="6423556" y="3048909"/>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37"/>
          <p:cNvSpPr txBox="1"/>
          <p:nvPr>
            <p:ph idx="8" type="body"/>
          </p:nvPr>
        </p:nvSpPr>
        <p:spPr>
          <a:xfrm>
            <a:off x="9332976" y="3048909"/>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37"/>
          <p:cNvSpPr txBox="1"/>
          <p:nvPr>
            <p:ph idx="9" type="body"/>
          </p:nvPr>
        </p:nvSpPr>
        <p:spPr>
          <a:xfrm>
            <a:off x="616599" y="5419750"/>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37"/>
          <p:cNvSpPr txBox="1"/>
          <p:nvPr>
            <p:ph idx="13" type="body"/>
          </p:nvPr>
        </p:nvSpPr>
        <p:spPr>
          <a:xfrm>
            <a:off x="1204920" y="4418984"/>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3" name="Google Shape;163;p37"/>
          <p:cNvCxnSpPr/>
          <p:nvPr/>
        </p:nvCxnSpPr>
        <p:spPr>
          <a:xfrm>
            <a:off x="1447030" y="5132279"/>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64" name="Google Shape;164;p37"/>
          <p:cNvSpPr txBox="1"/>
          <p:nvPr>
            <p:ph idx="14" type="body"/>
          </p:nvPr>
        </p:nvSpPr>
        <p:spPr>
          <a:xfrm>
            <a:off x="4096035" y="4418984"/>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5" name="Google Shape;165;p37"/>
          <p:cNvCxnSpPr/>
          <p:nvPr/>
        </p:nvCxnSpPr>
        <p:spPr>
          <a:xfrm>
            <a:off x="4338145" y="5132279"/>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66" name="Google Shape;166;p37"/>
          <p:cNvSpPr txBox="1"/>
          <p:nvPr>
            <p:ph idx="15" type="body"/>
          </p:nvPr>
        </p:nvSpPr>
        <p:spPr>
          <a:xfrm>
            <a:off x="6999240" y="4418984"/>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7" name="Google Shape;167;p37"/>
          <p:cNvCxnSpPr/>
          <p:nvPr/>
        </p:nvCxnSpPr>
        <p:spPr>
          <a:xfrm>
            <a:off x="7241350" y="5132279"/>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68" name="Google Shape;168;p37"/>
          <p:cNvSpPr txBox="1"/>
          <p:nvPr>
            <p:ph idx="16" type="body"/>
          </p:nvPr>
        </p:nvSpPr>
        <p:spPr>
          <a:xfrm>
            <a:off x="9891989" y="4418984"/>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9" name="Google Shape;169;p37"/>
          <p:cNvCxnSpPr/>
          <p:nvPr/>
        </p:nvCxnSpPr>
        <p:spPr>
          <a:xfrm>
            <a:off x="10134099" y="5132279"/>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70" name="Google Shape;170;p37"/>
          <p:cNvSpPr txBox="1"/>
          <p:nvPr>
            <p:ph idx="17" type="body"/>
          </p:nvPr>
        </p:nvSpPr>
        <p:spPr>
          <a:xfrm>
            <a:off x="3519804" y="5419750"/>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37"/>
          <p:cNvSpPr txBox="1"/>
          <p:nvPr>
            <p:ph idx="18" type="body"/>
          </p:nvPr>
        </p:nvSpPr>
        <p:spPr>
          <a:xfrm>
            <a:off x="6423009" y="5419750"/>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37"/>
          <p:cNvSpPr txBox="1"/>
          <p:nvPr>
            <p:ph idx="19" type="body"/>
          </p:nvPr>
        </p:nvSpPr>
        <p:spPr>
          <a:xfrm>
            <a:off x="9326212" y="5419750"/>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37"/>
          <p:cNvSpPr/>
          <p:nvPr>
            <p:ph idx="20" type="pic"/>
          </p:nvPr>
        </p:nvSpPr>
        <p:spPr>
          <a:xfrm>
            <a:off x="3169400" y="2029596"/>
            <a:ext cx="18288" cy="1828800"/>
          </a:xfrm>
          <a:prstGeom prst="rect">
            <a:avLst/>
          </a:prstGeom>
          <a:solidFill>
            <a:srgbClr val="DEDEDE"/>
          </a:solidFill>
          <a:ln>
            <a:noFill/>
          </a:ln>
        </p:spPr>
      </p:sp>
      <p:sp>
        <p:nvSpPr>
          <p:cNvPr id="174" name="Google Shape;174;p37"/>
          <p:cNvSpPr/>
          <p:nvPr>
            <p:ph idx="21" type="pic"/>
          </p:nvPr>
        </p:nvSpPr>
        <p:spPr>
          <a:xfrm>
            <a:off x="6090893" y="2016202"/>
            <a:ext cx="18288" cy="1828800"/>
          </a:xfrm>
          <a:prstGeom prst="rect">
            <a:avLst/>
          </a:prstGeom>
          <a:solidFill>
            <a:srgbClr val="DEDEDE"/>
          </a:solidFill>
          <a:ln>
            <a:noFill/>
          </a:ln>
        </p:spPr>
      </p:sp>
      <p:sp>
        <p:nvSpPr>
          <p:cNvPr id="175" name="Google Shape;175;p37"/>
          <p:cNvSpPr/>
          <p:nvPr>
            <p:ph idx="22" type="pic"/>
          </p:nvPr>
        </p:nvSpPr>
        <p:spPr>
          <a:xfrm rot="-5400000">
            <a:off x="6086857" y="-1345742"/>
            <a:ext cx="18288" cy="10972800"/>
          </a:xfrm>
          <a:prstGeom prst="rect">
            <a:avLst/>
          </a:prstGeom>
          <a:solidFill>
            <a:srgbClr val="DEDEDE"/>
          </a:solidFill>
          <a:ln>
            <a:noFill/>
          </a:ln>
        </p:spPr>
      </p:sp>
      <p:sp>
        <p:nvSpPr>
          <p:cNvPr id="176" name="Google Shape;176;p37"/>
          <p:cNvSpPr/>
          <p:nvPr>
            <p:ph idx="23" type="pic"/>
          </p:nvPr>
        </p:nvSpPr>
        <p:spPr>
          <a:xfrm>
            <a:off x="8986261" y="2016202"/>
            <a:ext cx="18288" cy="1828800"/>
          </a:xfrm>
          <a:prstGeom prst="rect">
            <a:avLst/>
          </a:prstGeom>
          <a:solidFill>
            <a:srgbClr val="DEDEDE"/>
          </a:solidFill>
          <a:ln>
            <a:noFill/>
          </a:ln>
        </p:spPr>
      </p:sp>
      <p:sp>
        <p:nvSpPr>
          <p:cNvPr id="177" name="Google Shape;177;p37"/>
          <p:cNvSpPr/>
          <p:nvPr>
            <p:ph idx="24" type="pic"/>
          </p:nvPr>
        </p:nvSpPr>
        <p:spPr>
          <a:xfrm>
            <a:off x="3169400" y="4432378"/>
            <a:ext cx="18288" cy="1828800"/>
          </a:xfrm>
          <a:prstGeom prst="rect">
            <a:avLst/>
          </a:prstGeom>
          <a:solidFill>
            <a:srgbClr val="DEDEDE"/>
          </a:solidFill>
          <a:ln>
            <a:noFill/>
          </a:ln>
        </p:spPr>
      </p:sp>
      <p:sp>
        <p:nvSpPr>
          <p:cNvPr id="178" name="Google Shape;178;p37"/>
          <p:cNvSpPr/>
          <p:nvPr>
            <p:ph idx="25" type="pic"/>
          </p:nvPr>
        </p:nvSpPr>
        <p:spPr>
          <a:xfrm>
            <a:off x="6090893" y="4418984"/>
            <a:ext cx="18288" cy="1828800"/>
          </a:xfrm>
          <a:prstGeom prst="rect">
            <a:avLst/>
          </a:prstGeom>
          <a:solidFill>
            <a:srgbClr val="DEDEDE"/>
          </a:solidFill>
          <a:ln>
            <a:noFill/>
          </a:ln>
        </p:spPr>
      </p:sp>
      <p:sp>
        <p:nvSpPr>
          <p:cNvPr id="179" name="Google Shape;179;p37"/>
          <p:cNvSpPr/>
          <p:nvPr>
            <p:ph idx="26" type="pic"/>
          </p:nvPr>
        </p:nvSpPr>
        <p:spPr>
          <a:xfrm>
            <a:off x="8986261" y="4418984"/>
            <a:ext cx="18288" cy="1828800"/>
          </a:xfrm>
          <a:prstGeom prst="rect">
            <a:avLst/>
          </a:prstGeom>
          <a:solidFill>
            <a:srgbClr val="DEDEDE"/>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vertical photo">
  <p:cSld name="Title, text and vertical photo">
    <p:spTree>
      <p:nvGrpSpPr>
        <p:cNvPr id="180" name="Shape 180"/>
        <p:cNvGrpSpPr/>
        <p:nvPr/>
      </p:nvGrpSpPr>
      <p:grpSpPr>
        <a:xfrm>
          <a:off x="0" y="0"/>
          <a:ext cx="0" cy="0"/>
          <a:chOff x="0" y="0"/>
          <a:chExt cx="0" cy="0"/>
        </a:xfrm>
      </p:grpSpPr>
      <p:sp>
        <p:nvSpPr>
          <p:cNvPr id="181" name="Google Shape;181;p38"/>
          <p:cNvSpPr txBox="1"/>
          <p:nvPr>
            <p:ph idx="1" type="body"/>
          </p:nvPr>
        </p:nvSpPr>
        <p:spPr>
          <a:xfrm>
            <a:off x="609599" y="1600200"/>
            <a:ext cx="4800601" cy="396398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21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38"/>
          <p:cNvSpPr txBox="1"/>
          <p:nvPr>
            <p:ph type="title"/>
          </p:nvPr>
        </p:nvSpPr>
        <p:spPr>
          <a:xfrm>
            <a:off x="609600" y="612648"/>
            <a:ext cx="4800600" cy="4431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2"/>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3" name="Google Shape;183;p38"/>
          <p:cNvSpPr/>
          <p:nvPr>
            <p:ph idx="2" type="pic"/>
          </p:nvPr>
        </p:nvSpPr>
        <p:spPr>
          <a:xfrm>
            <a:off x="6096000" y="0"/>
            <a:ext cx="6096000" cy="6858000"/>
          </a:xfrm>
          <a:prstGeom prst="rect">
            <a:avLst/>
          </a:prstGeom>
          <a:solidFill>
            <a:schemeClr val="dk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rounded photo">
  <p:cSld name="Title, text and rounded photo">
    <p:spTree>
      <p:nvGrpSpPr>
        <p:cNvPr id="184" name="Shape 184"/>
        <p:cNvGrpSpPr/>
        <p:nvPr/>
      </p:nvGrpSpPr>
      <p:grpSpPr>
        <a:xfrm>
          <a:off x="0" y="0"/>
          <a:ext cx="0" cy="0"/>
          <a:chOff x="0" y="0"/>
          <a:chExt cx="0" cy="0"/>
        </a:xfrm>
      </p:grpSpPr>
      <p:sp>
        <p:nvSpPr>
          <p:cNvPr id="185" name="Google Shape;185;p39"/>
          <p:cNvSpPr/>
          <p:nvPr>
            <p:ph idx="2" type="pic"/>
          </p:nvPr>
        </p:nvSpPr>
        <p:spPr>
          <a:xfrm>
            <a:off x="6096000" y="0"/>
            <a:ext cx="6096000" cy="6858000"/>
          </a:xfrm>
          <a:prstGeom prst="rect">
            <a:avLst/>
          </a:prstGeom>
          <a:solidFill>
            <a:schemeClr val="dk2"/>
          </a:solidFill>
          <a:ln>
            <a:noFill/>
          </a:ln>
        </p:spPr>
      </p:sp>
      <p:sp>
        <p:nvSpPr>
          <p:cNvPr id="186" name="Google Shape;186;p39"/>
          <p:cNvSpPr txBox="1"/>
          <p:nvPr>
            <p:ph idx="1" type="body"/>
          </p:nvPr>
        </p:nvSpPr>
        <p:spPr>
          <a:xfrm>
            <a:off x="609599" y="1600200"/>
            <a:ext cx="4800601" cy="396398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21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39"/>
          <p:cNvSpPr txBox="1"/>
          <p:nvPr>
            <p:ph type="title"/>
          </p:nvPr>
        </p:nvSpPr>
        <p:spPr>
          <a:xfrm>
            <a:off x="609600" y="609600"/>
            <a:ext cx="4800600" cy="4431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2"/>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88" name="Shape 188"/>
        <p:cNvGrpSpPr/>
        <p:nvPr/>
      </p:nvGrpSpPr>
      <p:grpSpPr>
        <a:xfrm>
          <a:off x="0" y="0"/>
          <a:ext cx="0" cy="0"/>
          <a:chOff x="0" y="0"/>
          <a:chExt cx="0" cy="0"/>
        </a:xfrm>
      </p:grpSpPr>
      <p:sp>
        <p:nvSpPr>
          <p:cNvPr id="189" name="Google Shape;189;p40"/>
          <p:cNvSpPr txBox="1"/>
          <p:nvPr>
            <p:ph idx="1" type="body"/>
          </p:nvPr>
        </p:nvSpPr>
        <p:spPr>
          <a:xfrm>
            <a:off x="2497836" y="2718044"/>
            <a:ext cx="7196328" cy="132172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21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40"/>
          <p:cNvSpPr txBox="1"/>
          <p:nvPr>
            <p:ph type="title"/>
          </p:nvPr>
        </p:nvSpPr>
        <p:spPr>
          <a:xfrm>
            <a:off x="609600" y="609600"/>
            <a:ext cx="1028700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91" name="Google Shape;191;p40"/>
          <p:cNvGrpSpPr/>
          <p:nvPr/>
        </p:nvGrpSpPr>
        <p:grpSpPr>
          <a:xfrm>
            <a:off x="1631092" y="1859280"/>
            <a:ext cx="8929816" cy="4111596"/>
            <a:chOff x="1830323" y="2194777"/>
            <a:chExt cx="8929816" cy="4111596"/>
          </a:xfrm>
        </p:grpSpPr>
        <p:sp>
          <p:nvSpPr>
            <p:cNvPr id="192" name="Google Shape;192;p40"/>
            <p:cNvSpPr/>
            <p:nvPr/>
          </p:nvSpPr>
          <p:spPr>
            <a:xfrm>
              <a:off x="1830323" y="2194777"/>
              <a:ext cx="796925" cy="747712"/>
            </a:xfrm>
            <a:custGeom>
              <a:rect b="b" l="l" r="r" t="t"/>
              <a:pathLst>
                <a:path extrusionOk="0" h="103" w="110">
                  <a:moveTo>
                    <a:pt x="41" y="58"/>
                  </a:moveTo>
                  <a:cubicBezTo>
                    <a:pt x="41" y="103"/>
                    <a:pt x="41" y="103"/>
                    <a:pt x="41" y="103"/>
                  </a:cubicBezTo>
                  <a:cubicBezTo>
                    <a:pt x="0" y="103"/>
                    <a:pt x="0" y="103"/>
                    <a:pt x="0" y="103"/>
                  </a:cubicBezTo>
                  <a:cubicBezTo>
                    <a:pt x="0" y="68"/>
                    <a:pt x="0" y="68"/>
                    <a:pt x="0" y="68"/>
                  </a:cubicBezTo>
                  <a:cubicBezTo>
                    <a:pt x="0" y="49"/>
                    <a:pt x="2" y="35"/>
                    <a:pt x="7" y="26"/>
                  </a:cubicBezTo>
                  <a:cubicBezTo>
                    <a:pt x="13" y="15"/>
                    <a:pt x="22" y="6"/>
                    <a:pt x="35" y="0"/>
                  </a:cubicBezTo>
                  <a:cubicBezTo>
                    <a:pt x="44" y="15"/>
                    <a:pt x="44" y="15"/>
                    <a:pt x="44" y="15"/>
                  </a:cubicBezTo>
                  <a:cubicBezTo>
                    <a:pt x="37" y="19"/>
                    <a:pt x="31" y="24"/>
                    <a:pt x="27" y="30"/>
                  </a:cubicBezTo>
                  <a:cubicBezTo>
                    <a:pt x="23" y="36"/>
                    <a:pt x="21" y="46"/>
                    <a:pt x="21" y="58"/>
                  </a:cubicBezTo>
                  <a:lnTo>
                    <a:pt x="41" y="58"/>
                  </a:lnTo>
                  <a:close/>
                  <a:moveTo>
                    <a:pt x="107" y="58"/>
                  </a:moveTo>
                  <a:cubicBezTo>
                    <a:pt x="107" y="103"/>
                    <a:pt x="107" y="103"/>
                    <a:pt x="107" y="103"/>
                  </a:cubicBezTo>
                  <a:cubicBezTo>
                    <a:pt x="66" y="103"/>
                    <a:pt x="66" y="103"/>
                    <a:pt x="66" y="103"/>
                  </a:cubicBezTo>
                  <a:cubicBezTo>
                    <a:pt x="66" y="68"/>
                    <a:pt x="66" y="68"/>
                    <a:pt x="66" y="68"/>
                  </a:cubicBezTo>
                  <a:cubicBezTo>
                    <a:pt x="66" y="49"/>
                    <a:pt x="68" y="35"/>
                    <a:pt x="73" y="26"/>
                  </a:cubicBezTo>
                  <a:cubicBezTo>
                    <a:pt x="79" y="15"/>
                    <a:pt x="88" y="6"/>
                    <a:pt x="101" y="0"/>
                  </a:cubicBezTo>
                  <a:cubicBezTo>
                    <a:pt x="110" y="15"/>
                    <a:pt x="110" y="15"/>
                    <a:pt x="110" y="15"/>
                  </a:cubicBezTo>
                  <a:cubicBezTo>
                    <a:pt x="103" y="19"/>
                    <a:pt x="97" y="24"/>
                    <a:pt x="93" y="30"/>
                  </a:cubicBezTo>
                  <a:cubicBezTo>
                    <a:pt x="89" y="36"/>
                    <a:pt x="87" y="46"/>
                    <a:pt x="87" y="58"/>
                  </a:cubicBezTo>
                  <a:lnTo>
                    <a:pt x="107" y="58"/>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193" name="Google Shape;193;p40"/>
            <p:cNvSpPr/>
            <p:nvPr/>
          </p:nvSpPr>
          <p:spPr>
            <a:xfrm rot="10800000">
              <a:off x="9963214" y="5558661"/>
              <a:ext cx="796925" cy="747712"/>
            </a:xfrm>
            <a:custGeom>
              <a:rect b="b" l="l" r="r" t="t"/>
              <a:pathLst>
                <a:path extrusionOk="0" h="103" w="110">
                  <a:moveTo>
                    <a:pt x="41" y="58"/>
                  </a:moveTo>
                  <a:cubicBezTo>
                    <a:pt x="41" y="103"/>
                    <a:pt x="41" y="103"/>
                    <a:pt x="41" y="103"/>
                  </a:cubicBezTo>
                  <a:cubicBezTo>
                    <a:pt x="0" y="103"/>
                    <a:pt x="0" y="103"/>
                    <a:pt x="0" y="103"/>
                  </a:cubicBezTo>
                  <a:cubicBezTo>
                    <a:pt x="0" y="68"/>
                    <a:pt x="0" y="68"/>
                    <a:pt x="0" y="68"/>
                  </a:cubicBezTo>
                  <a:cubicBezTo>
                    <a:pt x="0" y="49"/>
                    <a:pt x="2" y="35"/>
                    <a:pt x="7" y="26"/>
                  </a:cubicBezTo>
                  <a:cubicBezTo>
                    <a:pt x="13" y="15"/>
                    <a:pt x="22" y="6"/>
                    <a:pt x="35" y="0"/>
                  </a:cubicBezTo>
                  <a:cubicBezTo>
                    <a:pt x="44" y="15"/>
                    <a:pt x="44" y="15"/>
                    <a:pt x="44" y="15"/>
                  </a:cubicBezTo>
                  <a:cubicBezTo>
                    <a:pt x="37" y="19"/>
                    <a:pt x="31" y="24"/>
                    <a:pt x="27" y="30"/>
                  </a:cubicBezTo>
                  <a:cubicBezTo>
                    <a:pt x="23" y="36"/>
                    <a:pt x="21" y="46"/>
                    <a:pt x="21" y="58"/>
                  </a:cubicBezTo>
                  <a:lnTo>
                    <a:pt x="41" y="58"/>
                  </a:lnTo>
                  <a:close/>
                  <a:moveTo>
                    <a:pt x="107" y="58"/>
                  </a:moveTo>
                  <a:cubicBezTo>
                    <a:pt x="107" y="103"/>
                    <a:pt x="107" y="103"/>
                    <a:pt x="107" y="103"/>
                  </a:cubicBezTo>
                  <a:cubicBezTo>
                    <a:pt x="66" y="103"/>
                    <a:pt x="66" y="103"/>
                    <a:pt x="66" y="103"/>
                  </a:cubicBezTo>
                  <a:cubicBezTo>
                    <a:pt x="66" y="68"/>
                    <a:pt x="66" y="68"/>
                    <a:pt x="66" y="68"/>
                  </a:cubicBezTo>
                  <a:cubicBezTo>
                    <a:pt x="66" y="49"/>
                    <a:pt x="68" y="35"/>
                    <a:pt x="73" y="26"/>
                  </a:cubicBezTo>
                  <a:cubicBezTo>
                    <a:pt x="79" y="15"/>
                    <a:pt x="88" y="6"/>
                    <a:pt x="101" y="0"/>
                  </a:cubicBezTo>
                  <a:cubicBezTo>
                    <a:pt x="110" y="15"/>
                    <a:pt x="110" y="15"/>
                    <a:pt x="110" y="15"/>
                  </a:cubicBezTo>
                  <a:cubicBezTo>
                    <a:pt x="103" y="19"/>
                    <a:pt x="97" y="24"/>
                    <a:pt x="93" y="30"/>
                  </a:cubicBezTo>
                  <a:cubicBezTo>
                    <a:pt x="89" y="36"/>
                    <a:pt x="87" y="46"/>
                    <a:pt x="87" y="58"/>
                  </a:cubicBezTo>
                  <a:lnTo>
                    <a:pt x="107" y="58"/>
                  </a:ln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194" name="Google Shape;194;p40"/>
            <p:cNvSpPr/>
            <p:nvPr/>
          </p:nvSpPr>
          <p:spPr>
            <a:xfrm>
              <a:off x="2880220" y="2568633"/>
              <a:ext cx="7468847" cy="2743200"/>
            </a:xfrm>
            <a:custGeom>
              <a:rect b="b" l="l" r="r" t="t"/>
              <a:pathLst>
                <a:path extrusionOk="0" h="1330036" w="7498080">
                  <a:moveTo>
                    <a:pt x="0" y="0"/>
                  </a:moveTo>
                  <a:lnTo>
                    <a:pt x="7498080" y="0"/>
                  </a:lnTo>
                  <a:lnTo>
                    <a:pt x="7498080" y="1330036"/>
                  </a:lnTo>
                </a:path>
              </a:pathLst>
            </a:custGeom>
            <a:noFill/>
            <a:ln cap="flat" cmpd="sng" w="254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195" name="Google Shape;195;p40"/>
            <p:cNvSpPr/>
            <p:nvPr/>
          </p:nvSpPr>
          <p:spPr>
            <a:xfrm rot="10800000">
              <a:off x="2228786" y="3189316"/>
              <a:ext cx="7468847" cy="2743200"/>
            </a:xfrm>
            <a:custGeom>
              <a:rect b="b" l="l" r="r" t="t"/>
              <a:pathLst>
                <a:path extrusionOk="0" h="1330036" w="7498080">
                  <a:moveTo>
                    <a:pt x="0" y="0"/>
                  </a:moveTo>
                  <a:lnTo>
                    <a:pt x="7498080" y="0"/>
                  </a:lnTo>
                  <a:lnTo>
                    <a:pt x="7498080" y="1330036"/>
                  </a:lnTo>
                </a:path>
              </a:pathLst>
            </a:custGeom>
            <a:noFill/>
            <a:ln cap="flat" cmpd="sng" w="2540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196" name="Google Shape;196;p40"/>
          <p:cNvSpPr txBox="1"/>
          <p:nvPr>
            <p:ph idx="2" type="body"/>
          </p:nvPr>
        </p:nvSpPr>
        <p:spPr>
          <a:xfrm>
            <a:off x="6039830" y="4785042"/>
            <a:ext cx="3641725" cy="382588"/>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0"/>
              </a:spcBef>
              <a:spcAft>
                <a:spcPts val="0"/>
              </a:spcAft>
              <a:buSzPts val="2400"/>
              <a:buNone/>
              <a:defRPr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97" name="Shape 197"/>
        <p:cNvGrpSpPr/>
        <p:nvPr/>
      </p:nvGrpSpPr>
      <p:grpSpPr>
        <a:xfrm>
          <a:off x="0" y="0"/>
          <a:ext cx="0" cy="0"/>
          <a:chOff x="0" y="0"/>
          <a:chExt cx="0" cy="0"/>
        </a:xfrm>
      </p:grpSpPr>
      <p:sp>
        <p:nvSpPr>
          <p:cNvPr id="198" name="Google Shape;198;p41"/>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con three columns">
  <p:cSld name="Text icon three columns">
    <p:spTree>
      <p:nvGrpSpPr>
        <p:cNvPr id="199" name="Shape 199"/>
        <p:cNvGrpSpPr/>
        <p:nvPr/>
      </p:nvGrpSpPr>
      <p:grpSpPr>
        <a:xfrm>
          <a:off x="0" y="0"/>
          <a:ext cx="0" cy="0"/>
          <a:chOff x="0" y="0"/>
          <a:chExt cx="0" cy="0"/>
        </a:xfrm>
      </p:grpSpPr>
      <p:sp>
        <p:nvSpPr>
          <p:cNvPr id="200" name="Google Shape;200;p42"/>
          <p:cNvSpPr txBox="1"/>
          <p:nvPr>
            <p:ph type="title"/>
          </p:nvPr>
        </p:nvSpPr>
        <p:spPr>
          <a:xfrm>
            <a:off x="609600" y="612228"/>
            <a:ext cx="10274910" cy="4431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42"/>
          <p:cNvSpPr txBox="1"/>
          <p:nvPr>
            <p:ph idx="1" type="body"/>
          </p:nvPr>
        </p:nvSpPr>
        <p:spPr>
          <a:xfrm>
            <a:off x="627993" y="3136392"/>
            <a:ext cx="3108960"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2" name="Google Shape;202;p42"/>
          <p:cNvSpPr txBox="1"/>
          <p:nvPr>
            <p:ph idx="2" type="body"/>
          </p:nvPr>
        </p:nvSpPr>
        <p:spPr>
          <a:xfrm>
            <a:off x="4547873" y="3136392"/>
            <a:ext cx="3108960"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42"/>
          <p:cNvSpPr txBox="1"/>
          <p:nvPr>
            <p:ph idx="3" type="body"/>
          </p:nvPr>
        </p:nvSpPr>
        <p:spPr>
          <a:xfrm>
            <a:off x="8457674" y="3136392"/>
            <a:ext cx="3108960"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42"/>
          <p:cNvSpPr/>
          <p:nvPr>
            <p:ph idx="4" type="pic"/>
          </p:nvPr>
        </p:nvSpPr>
        <p:spPr>
          <a:xfrm>
            <a:off x="1773790" y="2133600"/>
            <a:ext cx="777240" cy="777240"/>
          </a:xfrm>
          <a:prstGeom prst="rect">
            <a:avLst/>
          </a:prstGeom>
          <a:noFill/>
          <a:ln>
            <a:noFill/>
          </a:ln>
        </p:spPr>
      </p:sp>
      <p:sp>
        <p:nvSpPr>
          <p:cNvPr id="205" name="Google Shape;205;p42"/>
          <p:cNvSpPr/>
          <p:nvPr>
            <p:ph idx="5" type="pic"/>
          </p:nvPr>
        </p:nvSpPr>
        <p:spPr>
          <a:xfrm>
            <a:off x="5705459" y="2133600"/>
            <a:ext cx="777240" cy="777240"/>
          </a:xfrm>
          <a:prstGeom prst="rect">
            <a:avLst/>
          </a:prstGeom>
          <a:noFill/>
          <a:ln>
            <a:noFill/>
          </a:ln>
        </p:spPr>
      </p:sp>
      <p:sp>
        <p:nvSpPr>
          <p:cNvPr id="206" name="Google Shape;206;p42"/>
          <p:cNvSpPr/>
          <p:nvPr>
            <p:ph idx="6" type="pic"/>
          </p:nvPr>
        </p:nvSpPr>
        <p:spPr>
          <a:xfrm>
            <a:off x="9603471" y="2133600"/>
            <a:ext cx="777240" cy="777240"/>
          </a:xfrm>
          <a:prstGeom prst="rect">
            <a:avLst/>
          </a:prstGeom>
          <a:noFill/>
          <a:ln>
            <a:noFill/>
          </a:ln>
        </p:spPr>
      </p:sp>
      <p:sp>
        <p:nvSpPr>
          <p:cNvPr id="207" name="Google Shape;207;p42"/>
          <p:cNvSpPr/>
          <p:nvPr>
            <p:ph idx="7" type="pic"/>
          </p:nvPr>
        </p:nvSpPr>
        <p:spPr>
          <a:xfrm>
            <a:off x="4120708" y="2133600"/>
            <a:ext cx="18288" cy="2743200"/>
          </a:xfrm>
          <a:prstGeom prst="rect">
            <a:avLst/>
          </a:prstGeom>
          <a:solidFill>
            <a:srgbClr val="DEDEDE"/>
          </a:solidFill>
          <a:ln>
            <a:noFill/>
          </a:ln>
        </p:spPr>
      </p:sp>
      <p:sp>
        <p:nvSpPr>
          <p:cNvPr id="208" name="Google Shape;208;p42"/>
          <p:cNvSpPr/>
          <p:nvPr>
            <p:ph idx="8" type="pic"/>
          </p:nvPr>
        </p:nvSpPr>
        <p:spPr>
          <a:xfrm>
            <a:off x="8043860" y="2133600"/>
            <a:ext cx="18288" cy="2743200"/>
          </a:xfrm>
          <a:prstGeom prst="rect">
            <a:avLst/>
          </a:prstGeom>
          <a:solidFill>
            <a:srgbClr val="DEDEDE"/>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intro">
  <p:cSld name="Presentation intro">
    <p:bg>
      <p:bgPr>
        <a:solidFill>
          <a:schemeClr val="dk2"/>
        </a:solidFill>
      </p:bgPr>
    </p:bg>
    <p:spTree>
      <p:nvGrpSpPr>
        <p:cNvPr id="209" name="Shape 209"/>
        <p:cNvGrpSpPr/>
        <p:nvPr/>
      </p:nvGrpSpPr>
      <p:grpSpPr>
        <a:xfrm>
          <a:off x="0" y="0"/>
          <a:ext cx="0" cy="0"/>
          <a:chOff x="0" y="0"/>
          <a:chExt cx="0" cy="0"/>
        </a:xfrm>
      </p:grpSpPr>
      <p:sp>
        <p:nvSpPr>
          <p:cNvPr id="210" name="Google Shape;210;p43"/>
          <p:cNvSpPr txBox="1"/>
          <p:nvPr>
            <p:ph type="title"/>
          </p:nvPr>
        </p:nvSpPr>
        <p:spPr>
          <a:xfrm>
            <a:off x="609600" y="1978679"/>
            <a:ext cx="4873752" cy="166199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4000"/>
              <a:buFont typeface="Roboto"/>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43"/>
          <p:cNvSpPr txBox="1"/>
          <p:nvPr>
            <p:ph idx="1" type="body"/>
          </p:nvPr>
        </p:nvSpPr>
        <p:spPr>
          <a:xfrm>
            <a:off x="609600" y="4490757"/>
            <a:ext cx="5143501" cy="9906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b="0" sz="18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2" name="Google Shape;212;p43"/>
          <p:cNvSpPr txBox="1"/>
          <p:nvPr>
            <p:ph idx="2" type="body"/>
          </p:nvPr>
        </p:nvSpPr>
        <p:spPr>
          <a:xfrm>
            <a:off x="609600" y="4137703"/>
            <a:ext cx="1371600" cy="53297"/>
          </a:xfrm>
          <a:prstGeom prst="rect">
            <a:avLst/>
          </a:prstGeom>
          <a:solidFill>
            <a:schemeClr val="lt1"/>
          </a:solid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43"/>
          <p:cNvSpPr txBox="1"/>
          <p:nvPr>
            <p:ph idx="3" type="body"/>
          </p:nvPr>
        </p:nvSpPr>
        <p:spPr>
          <a:xfrm>
            <a:off x="609600" y="1597679"/>
            <a:ext cx="4873625" cy="381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1800"/>
              <a:buNone/>
              <a:defRPr sz="18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4" name="Google Shape;214;p43"/>
          <p:cNvSpPr/>
          <p:nvPr>
            <p:ph idx="4" type="pic"/>
          </p:nvPr>
        </p:nvSpPr>
        <p:spPr>
          <a:xfrm>
            <a:off x="9297384" y="4947381"/>
            <a:ext cx="2286000" cy="548640"/>
          </a:xfrm>
          <a:prstGeom prst="rect">
            <a:avLst/>
          </a:prstGeom>
          <a:noFill/>
          <a:ln>
            <a:noFill/>
          </a:ln>
        </p:spPr>
      </p:sp>
      <p:sp>
        <p:nvSpPr>
          <p:cNvPr id="215" name="Google Shape;215;p43"/>
          <p:cNvSpPr/>
          <p:nvPr>
            <p:ph idx="5" type="pic"/>
          </p:nvPr>
        </p:nvSpPr>
        <p:spPr>
          <a:xfrm>
            <a:off x="9296400" y="4122612"/>
            <a:ext cx="2286000" cy="54864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three sections">
  <p:cSld name="TOC three sections">
    <p:spTree>
      <p:nvGrpSpPr>
        <p:cNvPr id="216" name="Shape 216"/>
        <p:cNvGrpSpPr/>
        <p:nvPr/>
      </p:nvGrpSpPr>
      <p:grpSpPr>
        <a:xfrm>
          <a:off x="0" y="0"/>
          <a:ext cx="0" cy="0"/>
          <a:chOff x="0" y="0"/>
          <a:chExt cx="0" cy="0"/>
        </a:xfrm>
      </p:grpSpPr>
      <p:sp>
        <p:nvSpPr>
          <p:cNvPr id="217" name="Google Shape;217;p44"/>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44"/>
          <p:cNvSpPr/>
          <p:nvPr/>
        </p:nvSpPr>
        <p:spPr>
          <a:xfrm>
            <a:off x="2908005" y="2324025"/>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19" name="Google Shape;219;p44"/>
          <p:cNvSpPr txBox="1"/>
          <p:nvPr/>
        </p:nvSpPr>
        <p:spPr>
          <a:xfrm>
            <a:off x="2988679" y="2427282"/>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20" name="Google Shape;220;p44"/>
          <p:cNvSpPr txBox="1"/>
          <p:nvPr>
            <p:ph idx="1" type="body"/>
          </p:nvPr>
        </p:nvSpPr>
        <p:spPr>
          <a:xfrm>
            <a:off x="3353374" y="2388033"/>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44"/>
          <p:cNvSpPr txBox="1"/>
          <p:nvPr>
            <p:ph idx="2" type="body"/>
          </p:nvPr>
        </p:nvSpPr>
        <p:spPr>
          <a:xfrm>
            <a:off x="2240494" y="3427228"/>
            <a:ext cx="2249423" cy="1577353"/>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200"/>
              <a:buNone/>
              <a:defRPr b="0" sz="22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44"/>
          <p:cNvSpPr txBox="1"/>
          <p:nvPr>
            <p:ph idx="3" type="body"/>
          </p:nvPr>
        </p:nvSpPr>
        <p:spPr>
          <a:xfrm>
            <a:off x="4971288" y="3427228"/>
            <a:ext cx="2249423" cy="1577353"/>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200"/>
              <a:buNone/>
              <a:defRPr b="0" sz="22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3" name="Google Shape;223;p44"/>
          <p:cNvSpPr txBox="1"/>
          <p:nvPr>
            <p:ph idx="4" type="body"/>
          </p:nvPr>
        </p:nvSpPr>
        <p:spPr>
          <a:xfrm>
            <a:off x="7714488" y="3427228"/>
            <a:ext cx="2249423" cy="1577353"/>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200"/>
              <a:buNone/>
              <a:defRPr b="0" sz="22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4" name="Google Shape;224;p44"/>
          <p:cNvSpPr/>
          <p:nvPr/>
        </p:nvSpPr>
        <p:spPr>
          <a:xfrm>
            <a:off x="5638800" y="2324025"/>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5" name="Google Shape;225;p44"/>
          <p:cNvSpPr txBox="1"/>
          <p:nvPr/>
        </p:nvSpPr>
        <p:spPr>
          <a:xfrm>
            <a:off x="5719474" y="2427282"/>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26" name="Google Shape;226;p44"/>
          <p:cNvSpPr txBox="1"/>
          <p:nvPr>
            <p:ph idx="5" type="body"/>
          </p:nvPr>
        </p:nvSpPr>
        <p:spPr>
          <a:xfrm>
            <a:off x="6084169" y="2388033"/>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44"/>
          <p:cNvSpPr/>
          <p:nvPr/>
        </p:nvSpPr>
        <p:spPr>
          <a:xfrm>
            <a:off x="8386478" y="2323466"/>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8" name="Google Shape;228;p44"/>
          <p:cNvSpPr txBox="1"/>
          <p:nvPr/>
        </p:nvSpPr>
        <p:spPr>
          <a:xfrm>
            <a:off x="8467152" y="2426723"/>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29" name="Google Shape;229;p44"/>
          <p:cNvSpPr txBox="1"/>
          <p:nvPr>
            <p:ph idx="6" type="body"/>
          </p:nvPr>
        </p:nvSpPr>
        <p:spPr>
          <a:xfrm>
            <a:off x="8831847" y="2387474"/>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five sections">
  <p:cSld name="TOC five sections">
    <p:spTree>
      <p:nvGrpSpPr>
        <p:cNvPr id="230" name="Shape 230"/>
        <p:cNvGrpSpPr/>
        <p:nvPr/>
      </p:nvGrpSpPr>
      <p:grpSpPr>
        <a:xfrm>
          <a:off x="0" y="0"/>
          <a:ext cx="0" cy="0"/>
          <a:chOff x="0" y="0"/>
          <a:chExt cx="0" cy="0"/>
        </a:xfrm>
      </p:grpSpPr>
      <p:sp>
        <p:nvSpPr>
          <p:cNvPr id="231" name="Google Shape;231;p45"/>
          <p:cNvSpPr txBox="1"/>
          <p:nvPr>
            <p:ph type="title"/>
          </p:nvPr>
        </p:nvSpPr>
        <p:spPr>
          <a:xfrm>
            <a:off x="609600" y="612979"/>
            <a:ext cx="10274910" cy="4431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2"/>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45"/>
          <p:cNvSpPr txBox="1"/>
          <p:nvPr>
            <p:ph idx="1" type="body"/>
          </p:nvPr>
        </p:nvSpPr>
        <p:spPr>
          <a:xfrm>
            <a:off x="1888695" y="1600200"/>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45"/>
          <p:cNvSpPr txBox="1"/>
          <p:nvPr>
            <p:ph idx="2" type="body"/>
          </p:nvPr>
        </p:nvSpPr>
        <p:spPr>
          <a:xfrm>
            <a:off x="1888695" y="5061970"/>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45"/>
          <p:cNvSpPr txBox="1"/>
          <p:nvPr>
            <p:ph idx="3" type="body"/>
          </p:nvPr>
        </p:nvSpPr>
        <p:spPr>
          <a:xfrm>
            <a:off x="1888695" y="3289772"/>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45"/>
          <p:cNvSpPr/>
          <p:nvPr/>
        </p:nvSpPr>
        <p:spPr>
          <a:xfrm>
            <a:off x="609600" y="1718742"/>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6" name="Google Shape;236;p45"/>
          <p:cNvSpPr txBox="1"/>
          <p:nvPr/>
        </p:nvSpPr>
        <p:spPr>
          <a:xfrm>
            <a:off x="690274" y="1821999"/>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37" name="Google Shape;237;p45"/>
          <p:cNvSpPr txBox="1"/>
          <p:nvPr>
            <p:ph idx="4" type="body"/>
          </p:nvPr>
        </p:nvSpPr>
        <p:spPr>
          <a:xfrm>
            <a:off x="1054969" y="1782750"/>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8" name="Google Shape;238;p45"/>
          <p:cNvSpPr/>
          <p:nvPr/>
        </p:nvSpPr>
        <p:spPr>
          <a:xfrm>
            <a:off x="591419" y="3462609"/>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9" name="Google Shape;239;p45"/>
          <p:cNvSpPr txBox="1"/>
          <p:nvPr/>
        </p:nvSpPr>
        <p:spPr>
          <a:xfrm>
            <a:off x="672093" y="3565866"/>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40" name="Google Shape;240;p45"/>
          <p:cNvSpPr txBox="1"/>
          <p:nvPr>
            <p:ph idx="5" type="body"/>
          </p:nvPr>
        </p:nvSpPr>
        <p:spPr>
          <a:xfrm>
            <a:off x="1036788" y="3526617"/>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1" name="Google Shape;241;p45"/>
          <p:cNvSpPr/>
          <p:nvPr/>
        </p:nvSpPr>
        <p:spPr>
          <a:xfrm>
            <a:off x="609600" y="5135123"/>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2" name="Google Shape;242;p45"/>
          <p:cNvSpPr txBox="1"/>
          <p:nvPr/>
        </p:nvSpPr>
        <p:spPr>
          <a:xfrm>
            <a:off x="690274" y="5238380"/>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43" name="Google Shape;243;p45"/>
          <p:cNvSpPr txBox="1"/>
          <p:nvPr>
            <p:ph idx="6" type="body"/>
          </p:nvPr>
        </p:nvSpPr>
        <p:spPr>
          <a:xfrm>
            <a:off x="1054969" y="5199131"/>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45"/>
          <p:cNvSpPr txBox="1"/>
          <p:nvPr>
            <p:ph idx="7" type="body"/>
          </p:nvPr>
        </p:nvSpPr>
        <p:spPr>
          <a:xfrm>
            <a:off x="8289496" y="1594531"/>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45"/>
          <p:cNvSpPr txBox="1"/>
          <p:nvPr>
            <p:ph idx="8" type="body"/>
          </p:nvPr>
        </p:nvSpPr>
        <p:spPr>
          <a:xfrm>
            <a:off x="8289496" y="3284103"/>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45"/>
          <p:cNvSpPr/>
          <p:nvPr/>
        </p:nvSpPr>
        <p:spPr>
          <a:xfrm>
            <a:off x="7010401" y="1713073"/>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7" name="Google Shape;247;p45"/>
          <p:cNvSpPr txBox="1"/>
          <p:nvPr/>
        </p:nvSpPr>
        <p:spPr>
          <a:xfrm>
            <a:off x="7091075" y="1816330"/>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48" name="Google Shape;248;p45"/>
          <p:cNvSpPr txBox="1"/>
          <p:nvPr>
            <p:ph idx="9" type="body"/>
          </p:nvPr>
        </p:nvSpPr>
        <p:spPr>
          <a:xfrm>
            <a:off x="7455770" y="1777081"/>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9" name="Google Shape;249;p45"/>
          <p:cNvSpPr/>
          <p:nvPr/>
        </p:nvSpPr>
        <p:spPr>
          <a:xfrm>
            <a:off x="6992220" y="3456940"/>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0" name="Google Shape;250;p45"/>
          <p:cNvSpPr txBox="1"/>
          <p:nvPr/>
        </p:nvSpPr>
        <p:spPr>
          <a:xfrm>
            <a:off x="7072894" y="3560197"/>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51" name="Google Shape;251;p45"/>
          <p:cNvSpPr txBox="1"/>
          <p:nvPr>
            <p:ph idx="13" type="body"/>
          </p:nvPr>
        </p:nvSpPr>
        <p:spPr>
          <a:xfrm>
            <a:off x="7437589" y="3520948"/>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2" name="Google Shape;252;p45"/>
          <p:cNvSpPr/>
          <p:nvPr>
            <p:ph idx="14" type="pic"/>
          </p:nvPr>
        </p:nvSpPr>
        <p:spPr>
          <a:xfrm>
            <a:off x="6096000" y="1593850"/>
            <a:ext cx="18288" cy="4651375"/>
          </a:xfrm>
          <a:prstGeom prst="rect">
            <a:avLst/>
          </a:prstGeom>
          <a:solidFill>
            <a:schemeClr val="dk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hort title start">
  <p:cSld name="section break short title start">
    <p:bg>
      <p:bgPr>
        <a:solidFill>
          <a:schemeClr val="dk2"/>
        </a:solidFill>
      </p:bgPr>
    </p:bg>
    <p:spTree>
      <p:nvGrpSpPr>
        <p:cNvPr id="253" name="Shape 253"/>
        <p:cNvGrpSpPr/>
        <p:nvPr/>
      </p:nvGrpSpPr>
      <p:grpSpPr>
        <a:xfrm>
          <a:off x="0" y="0"/>
          <a:ext cx="0" cy="0"/>
          <a:chOff x="0" y="0"/>
          <a:chExt cx="0" cy="0"/>
        </a:xfrm>
      </p:grpSpPr>
      <p:grpSp>
        <p:nvGrpSpPr>
          <p:cNvPr id="254" name="Google Shape;254;p46"/>
          <p:cNvGrpSpPr/>
          <p:nvPr/>
        </p:nvGrpSpPr>
        <p:grpSpPr>
          <a:xfrm>
            <a:off x="1328928" y="1709928"/>
            <a:ext cx="3438144" cy="5148144"/>
            <a:chOff x="7836408" y="1709928"/>
            <a:chExt cx="3438144" cy="5148144"/>
          </a:xfrm>
        </p:grpSpPr>
        <p:sp>
          <p:nvSpPr>
            <p:cNvPr id="255" name="Google Shape;255;p46"/>
            <p:cNvSpPr/>
            <p:nvPr/>
          </p:nvSpPr>
          <p:spPr>
            <a:xfrm>
              <a:off x="7836408" y="1709928"/>
              <a:ext cx="3438144" cy="3438144"/>
            </a:xfrm>
            <a:prstGeom prst="ellipse">
              <a:avLst/>
            </a:prstGeom>
            <a:solidFill>
              <a:schemeClr val="dk2"/>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6" name="Google Shape;256;p46"/>
            <p:cNvSpPr txBox="1"/>
            <p:nvPr/>
          </p:nvSpPr>
          <p:spPr>
            <a:xfrm>
              <a:off x="8822170" y="1927477"/>
              <a:ext cx="76967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accent5"/>
                  </a:solidFill>
                  <a:latin typeface="Roboto"/>
                  <a:ea typeface="Roboto"/>
                  <a:cs typeface="Roboto"/>
                  <a:sym typeface="Roboto"/>
                </a:rPr>
                <a:t>0</a:t>
              </a:r>
              <a:endParaRPr/>
            </a:p>
          </p:txBody>
        </p:sp>
        <p:cxnSp>
          <p:nvCxnSpPr>
            <p:cNvPr id="257" name="Google Shape;257;p46"/>
            <p:cNvCxnSpPr/>
            <p:nvPr/>
          </p:nvCxnSpPr>
          <p:spPr>
            <a:xfrm>
              <a:off x="8293608" y="3429000"/>
              <a:ext cx="2523744" cy="0"/>
            </a:xfrm>
            <a:prstGeom prst="straightConnector1">
              <a:avLst/>
            </a:prstGeom>
            <a:noFill/>
            <a:ln cap="flat" cmpd="sng" w="12700">
              <a:solidFill>
                <a:schemeClr val="lt1"/>
              </a:solidFill>
              <a:prstDash val="solid"/>
              <a:miter lim="800000"/>
              <a:headEnd len="sm" w="sm" type="none"/>
              <a:tailEnd len="sm" w="sm" type="none"/>
            </a:ln>
          </p:spPr>
        </p:cxnSp>
        <p:cxnSp>
          <p:nvCxnSpPr>
            <p:cNvPr id="258" name="Google Shape;258;p46"/>
            <p:cNvCxnSpPr>
              <a:stCxn id="255" idx="4"/>
            </p:cNvCxnSpPr>
            <p:nvPr/>
          </p:nvCxnSpPr>
          <p:spPr>
            <a:xfrm>
              <a:off x="9555480" y="5148072"/>
              <a:ext cx="0" cy="1710000"/>
            </a:xfrm>
            <a:prstGeom prst="straightConnector1">
              <a:avLst/>
            </a:prstGeom>
            <a:noFill/>
            <a:ln cap="rnd" cmpd="sng" w="76200">
              <a:solidFill>
                <a:schemeClr val="lt1"/>
              </a:solidFill>
              <a:prstDash val="dot"/>
              <a:round/>
              <a:headEnd len="sm" w="sm" type="none"/>
              <a:tailEnd len="sm" w="sm" type="none"/>
            </a:ln>
          </p:spPr>
        </p:cxnSp>
      </p:grpSp>
      <p:sp>
        <p:nvSpPr>
          <p:cNvPr id="259" name="Google Shape;259;p46"/>
          <p:cNvSpPr txBox="1"/>
          <p:nvPr>
            <p:ph idx="1" type="body"/>
          </p:nvPr>
        </p:nvSpPr>
        <p:spPr>
          <a:xfrm>
            <a:off x="3011635" y="1929384"/>
            <a:ext cx="632154" cy="132588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8000"/>
              <a:buNone/>
              <a:defRPr b="1" sz="8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60" name="Google Shape;260;p46"/>
          <p:cNvSpPr txBox="1"/>
          <p:nvPr>
            <p:ph idx="2" type="body"/>
          </p:nvPr>
        </p:nvSpPr>
        <p:spPr>
          <a:xfrm>
            <a:off x="1695104" y="3602737"/>
            <a:ext cx="2705795" cy="825003"/>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2800"/>
              <a:buNone/>
              <a:defRPr sz="28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four sections">
  <p:cSld name="TOC four sections">
    <p:spTree>
      <p:nvGrpSpPr>
        <p:cNvPr id="16" name="Shape 16"/>
        <p:cNvGrpSpPr/>
        <p:nvPr/>
      </p:nvGrpSpPr>
      <p:grpSpPr>
        <a:xfrm>
          <a:off x="0" y="0"/>
          <a:ext cx="0" cy="0"/>
          <a:chOff x="0" y="0"/>
          <a:chExt cx="0" cy="0"/>
        </a:xfrm>
      </p:grpSpPr>
      <p:sp>
        <p:nvSpPr>
          <p:cNvPr id="17" name="Google Shape;17;p24"/>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4"/>
          <p:cNvSpPr/>
          <p:nvPr/>
        </p:nvSpPr>
        <p:spPr>
          <a:xfrm>
            <a:off x="1512169" y="2250251"/>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19" name="Google Shape;19;p24"/>
          <p:cNvSpPr txBox="1"/>
          <p:nvPr/>
        </p:nvSpPr>
        <p:spPr>
          <a:xfrm>
            <a:off x="1592843" y="2353508"/>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0" name="Google Shape;20;p24"/>
          <p:cNvSpPr txBox="1"/>
          <p:nvPr>
            <p:ph idx="1" type="body"/>
          </p:nvPr>
        </p:nvSpPr>
        <p:spPr>
          <a:xfrm>
            <a:off x="1957538" y="2314259"/>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4"/>
          <p:cNvSpPr txBox="1"/>
          <p:nvPr>
            <p:ph idx="2" type="body"/>
          </p:nvPr>
        </p:nvSpPr>
        <p:spPr>
          <a:xfrm>
            <a:off x="844658" y="3431985"/>
            <a:ext cx="2249423" cy="1577353"/>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200"/>
              <a:buNone/>
              <a:defRPr b="0" sz="22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24"/>
          <p:cNvSpPr txBox="1"/>
          <p:nvPr>
            <p:ph idx="3" type="body"/>
          </p:nvPr>
        </p:nvSpPr>
        <p:spPr>
          <a:xfrm>
            <a:off x="3597833" y="3428441"/>
            <a:ext cx="2249423" cy="1577353"/>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200"/>
              <a:buNone/>
              <a:defRPr b="0" sz="22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24"/>
          <p:cNvSpPr txBox="1"/>
          <p:nvPr>
            <p:ph idx="4" type="body"/>
          </p:nvPr>
        </p:nvSpPr>
        <p:spPr>
          <a:xfrm>
            <a:off x="6324945" y="3429000"/>
            <a:ext cx="2249423" cy="1577353"/>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200"/>
              <a:buNone/>
              <a:defRPr b="0" sz="22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4"/>
          <p:cNvSpPr/>
          <p:nvPr/>
        </p:nvSpPr>
        <p:spPr>
          <a:xfrm>
            <a:off x="4265345" y="2246707"/>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5" name="Google Shape;25;p24"/>
          <p:cNvSpPr txBox="1"/>
          <p:nvPr/>
        </p:nvSpPr>
        <p:spPr>
          <a:xfrm>
            <a:off x="4346019" y="2349964"/>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6" name="Google Shape;26;p24"/>
          <p:cNvSpPr txBox="1"/>
          <p:nvPr>
            <p:ph idx="5" type="body"/>
          </p:nvPr>
        </p:nvSpPr>
        <p:spPr>
          <a:xfrm>
            <a:off x="4710714" y="2310715"/>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24"/>
          <p:cNvSpPr/>
          <p:nvPr/>
        </p:nvSpPr>
        <p:spPr>
          <a:xfrm>
            <a:off x="6996935" y="2246707"/>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8" name="Google Shape;28;p24"/>
          <p:cNvSpPr txBox="1"/>
          <p:nvPr/>
        </p:nvSpPr>
        <p:spPr>
          <a:xfrm>
            <a:off x="7077609" y="2349964"/>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29" name="Google Shape;29;p24"/>
          <p:cNvSpPr txBox="1"/>
          <p:nvPr>
            <p:ph idx="6" type="body"/>
          </p:nvPr>
        </p:nvSpPr>
        <p:spPr>
          <a:xfrm>
            <a:off x="7442304" y="2310715"/>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4"/>
          <p:cNvSpPr txBox="1"/>
          <p:nvPr>
            <p:ph idx="7" type="body"/>
          </p:nvPr>
        </p:nvSpPr>
        <p:spPr>
          <a:xfrm>
            <a:off x="9093441" y="3429000"/>
            <a:ext cx="2249423" cy="1577353"/>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200"/>
              <a:buNone/>
              <a:defRPr b="0" sz="22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4"/>
          <p:cNvSpPr/>
          <p:nvPr/>
        </p:nvSpPr>
        <p:spPr>
          <a:xfrm>
            <a:off x="9765431" y="2246707"/>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2" name="Google Shape;32;p24"/>
          <p:cNvSpPr txBox="1"/>
          <p:nvPr/>
        </p:nvSpPr>
        <p:spPr>
          <a:xfrm>
            <a:off x="9846105" y="2349964"/>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33" name="Google Shape;33;p24"/>
          <p:cNvSpPr txBox="1"/>
          <p:nvPr>
            <p:ph idx="8" type="body"/>
          </p:nvPr>
        </p:nvSpPr>
        <p:spPr>
          <a:xfrm>
            <a:off x="10210800" y="2310715"/>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short title middle">
  <p:cSld name="section break short title middle">
    <p:bg>
      <p:bgPr>
        <a:solidFill>
          <a:schemeClr val="dk2"/>
        </a:solidFill>
      </p:bgPr>
    </p:bg>
    <p:spTree>
      <p:nvGrpSpPr>
        <p:cNvPr id="261" name="Shape 261"/>
        <p:cNvGrpSpPr/>
        <p:nvPr/>
      </p:nvGrpSpPr>
      <p:grpSpPr>
        <a:xfrm>
          <a:off x="0" y="0"/>
          <a:ext cx="0" cy="0"/>
          <a:chOff x="0" y="0"/>
          <a:chExt cx="0" cy="0"/>
        </a:xfrm>
      </p:grpSpPr>
      <p:grpSp>
        <p:nvGrpSpPr>
          <p:cNvPr id="262" name="Google Shape;262;p47"/>
          <p:cNvGrpSpPr/>
          <p:nvPr/>
        </p:nvGrpSpPr>
        <p:grpSpPr>
          <a:xfrm>
            <a:off x="1328928" y="1709928"/>
            <a:ext cx="3438144" cy="5148144"/>
            <a:chOff x="7836408" y="1709928"/>
            <a:chExt cx="3438144" cy="5148144"/>
          </a:xfrm>
        </p:grpSpPr>
        <p:sp>
          <p:nvSpPr>
            <p:cNvPr id="263" name="Google Shape;263;p47"/>
            <p:cNvSpPr/>
            <p:nvPr/>
          </p:nvSpPr>
          <p:spPr>
            <a:xfrm>
              <a:off x="7836408" y="1709928"/>
              <a:ext cx="3438144" cy="3438144"/>
            </a:xfrm>
            <a:prstGeom prst="ellipse">
              <a:avLst/>
            </a:prstGeom>
            <a:solidFill>
              <a:schemeClr val="dk2"/>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64" name="Google Shape;264;p47"/>
            <p:cNvSpPr txBox="1"/>
            <p:nvPr/>
          </p:nvSpPr>
          <p:spPr>
            <a:xfrm>
              <a:off x="8822170" y="1927477"/>
              <a:ext cx="769674"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accent5"/>
                  </a:solidFill>
                  <a:latin typeface="Roboto"/>
                  <a:ea typeface="Roboto"/>
                  <a:cs typeface="Roboto"/>
                  <a:sym typeface="Roboto"/>
                </a:rPr>
                <a:t>0</a:t>
              </a:r>
              <a:endParaRPr/>
            </a:p>
          </p:txBody>
        </p:sp>
        <p:cxnSp>
          <p:nvCxnSpPr>
            <p:cNvPr id="265" name="Google Shape;265;p47"/>
            <p:cNvCxnSpPr/>
            <p:nvPr/>
          </p:nvCxnSpPr>
          <p:spPr>
            <a:xfrm>
              <a:off x="8293608" y="3429000"/>
              <a:ext cx="2523744" cy="0"/>
            </a:xfrm>
            <a:prstGeom prst="straightConnector1">
              <a:avLst/>
            </a:prstGeom>
            <a:noFill/>
            <a:ln cap="flat" cmpd="sng" w="12700">
              <a:solidFill>
                <a:schemeClr val="lt1"/>
              </a:solidFill>
              <a:prstDash val="solid"/>
              <a:miter lim="800000"/>
              <a:headEnd len="sm" w="sm" type="none"/>
              <a:tailEnd len="sm" w="sm" type="none"/>
            </a:ln>
          </p:spPr>
        </p:cxnSp>
        <p:cxnSp>
          <p:nvCxnSpPr>
            <p:cNvPr id="266" name="Google Shape;266;p47"/>
            <p:cNvCxnSpPr>
              <a:stCxn id="263" idx="4"/>
            </p:cNvCxnSpPr>
            <p:nvPr/>
          </p:nvCxnSpPr>
          <p:spPr>
            <a:xfrm>
              <a:off x="9555480" y="5148072"/>
              <a:ext cx="0" cy="1710000"/>
            </a:xfrm>
            <a:prstGeom prst="straightConnector1">
              <a:avLst/>
            </a:prstGeom>
            <a:noFill/>
            <a:ln cap="rnd" cmpd="sng" w="76200">
              <a:solidFill>
                <a:schemeClr val="lt1"/>
              </a:solidFill>
              <a:prstDash val="dot"/>
              <a:round/>
              <a:headEnd len="sm" w="sm" type="none"/>
              <a:tailEnd len="sm" w="sm" type="none"/>
            </a:ln>
          </p:spPr>
        </p:cxnSp>
      </p:grpSp>
      <p:sp>
        <p:nvSpPr>
          <p:cNvPr id="267" name="Google Shape;267;p47"/>
          <p:cNvSpPr txBox="1"/>
          <p:nvPr>
            <p:ph idx="1" type="body"/>
          </p:nvPr>
        </p:nvSpPr>
        <p:spPr>
          <a:xfrm>
            <a:off x="3006438" y="1929384"/>
            <a:ext cx="632154" cy="132588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8000"/>
              <a:buNone/>
              <a:defRPr b="1" sz="8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68" name="Google Shape;268;p47"/>
          <p:cNvSpPr txBox="1"/>
          <p:nvPr>
            <p:ph idx="2" type="body"/>
          </p:nvPr>
        </p:nvSpPr>
        <p:spPr>
          <a:xfrm>
            <a:off x="1695103" y="3602737"/>
            <a:ext cx="2705795" cy="825003"/>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SzPts val="2800"/>
              <a:buNone/>
              <a:defRPr sz="28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cxnSp>
        <p:nvCxnSpPr>
          <p:cNvPr id="269" name="Google Shape;269;p47"/>
          <p:cNvCxnSpPr/>
          <p:nvPr/>
        </p:nvCxnSpPr>
        <p:spPr>
          <a:xfrm>
            <a:off x="3048000" y="74295"/>
            <a:ext cx="0" cy="1560385"/>
          </a:xfrm>
          <a:prstGeom prst="straightConnector1">
            <a:avLst/>
          </a:prstGeom>
          <a:noFill/>
          <a:ln cap="rnd" cmpd="sng" w="76200">
            <a:solidFill>
              <a:schemeClr val="lt1"/>
            </a:solidFill>
            <a:prstDash val="dot"/>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end">
  <p:cSld name="section break end">
    <p:bg>
      <p:bgPr>
        <a:solidFill>
          <a:schemeClr val="dk2"/>
        </a:solidFill>
      </p:bgPr>
    </p:bg>
    <p:spTree>
      <p:nvGrpSpPr>
        <p:cNvPr id="270" name="Shape 270"/>
        <p:cNvGrpSpPr/>
        <p:nvPr/>
      </p:nvGrpSpPr>
      <p:grpSpPr>
        <a:xfrm>
          <a:off x="0" y="0"/>
          <a:ext cx="0" cy="0"/>
          <a:chOff x="0" y="0"/>
          <a:chExt cx="0" cy="0"/>
        </a:xfrm>
      </p:grpSpPr>
      <p:sp>
        <p:nvSpPr>
          <p:cNvPr id="271" name="Google Shape;271;p48"/>
          <p:cNvSpPr/>
          <p:nvPr/>
        </p:nvSpPr>
        <p:spPr>
          <a:xfrm>
            <a:off x="6096000" y="0"/>
            <a:ext cx="6096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cxnSp>
        <p:nvCxnSpPr>
          <p:cNvPr id="272" name="Google Shape;272;p48"/>
          <p:cNvCxnSpPr/>
          <p:nvPr/>
        </p:nvCxnSpPr>
        <p:spPr>
          <a:xfrm>
            <a:off x="3048000" y="76200"/>
            <a:ext cx="0" cy="1560385"/>
          </a:xfrm>
          <a:prstGeom prst="straightConnector1">
            <a:avLst/>
          </a:prstGeom>
          <a:noFill/>
          <a:ln cap="rnd" cmpd="sng" w="76200">
            <a:solidFill>
              <a:schemeClr val="lt1"/>
            </a:solidFill>
            <a:prstDash val="dot"/>
            <a:round/>
            <a:headEnd len="sm" w="sm" type="none"/>
            <a:tailEnd len="sm" w="sm" type="none"/>
          </a:ln>
        </p:spPr>
      </p:cxnSp>
      <p:sp>
        <p:nvSpPr>
          <p:cNvPr id="273" name="Google Shape;273;p48"/>
          <p:cNvSpPr txBox="1"/>
          <p:nvPr>
            <p:ph idx="1" type="body"/>
          </p:nvPr>
        </p:nvSpPr>
        <p:spPr>
          <a:xfrm>
            <a:off x="7970279" y="3016498"/>
            <a:ext cx="2347442" cy="825003"/>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SzPts val="2800"/>
              <a:buNone/>
              <a:defRPr sz="28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pic>
        <p:nvPicPr>
          <p:cNvPr id="274" name="Google Shape;274;p48"/>
          <p:cNvPicPr preferRelativeResize="0"/>
          <p:nvPr/>
        </p:nvPicPr>
        <p:blipFill rotWithShape="1">
          <a:blip r:embed="rId2">
            <a:alphaModFix/>
          </a:blip>
          <a:srcRect b="0" l="0" r="0" t="0"/>
          <a:stretch/>
        </p:blipFill>
        <p:spPr>
          <a:xfrm>
            <a:off x="2190130" y="2184863"/>
            <a:ext cx="1744597" cy="20171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ong title start">
  <p:cSld name="section break long title start">
    <p:bg>
      <p:bgPr>
        <a:solidFill>
          <a:schemeClr val="dk2"/>
        </a:solidFill>
      </p:bgPr>
    </p:bg>
    <p:spTree>
      <p:nvGrpSpPr>
        <p:cNvPr id="275" name="Shape 275"/>
        <p:cNvGrpSpPr/>
        <p:nvPr/>
      </p:nvGrpSpPr>
      <p:grpSpPr>
        <a:xfrm>
          <a:off x="0" y="0"/>
          <a:ext cx="0" cy="0"/>
          <a:chOff x="0" y="0"/>
          <a:chExt cx="0" cy="0"/>
        </a:xfrm>
      </p:grpSpPr>
      <p:sp>
        <p:nvSpPr>
          <p:cNvPr id="276" name="Google Shape;276;p27"/>
          <p:cNvSpPr/>
          <p:nvPr/>
        </p:nvSpPr>
        <p:spPr>
          <a:xfrm>
            <a:off x="2188464" y="2569464"/>
            <a:ext cx="1719072" cy="1719072"/>
          </a:xfrm>
          <a:prstGeom prst="ellipse">
            <a:avLst/>
          </a:prstGeom>
          <a:solidFill>
            <a:schemeClr val="dk2"/>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77" name="Google Shape;277;p27"/>
          <p:cNvSpPr txBox="1"/>
          <p:nvPr/>
        </p:nvSpPr>
        <p:spPr>
          <a:xfrm>
            <a:off x="2462803" y="2828836"/>
            <a:ext cx="634527" cy="12003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7200">
                <a:solidFill>
                  <a:schemeClr val="accent5"/>
                </a:solidFill>
                <a:latin typeface="Roboto"/>
                <a:ea typeface="Roboto"/>
                <a:cs typeface="Roboto"/>
                <a:sym typeface="Roboto"/>
              </a:rPr>
              <a:t>0</a:t>
            </a:r>
            <a:endParaRPr/>
          </a:p>
        </p:txBody>
      </p:sp>
      <p:cxnSp>
        <p:nvCxnSpPr>
          <p:cNvPr id="278" name="Google Shape;278;p27"/>
          <p:cNvCxnSpPr>
            <a:stCxn id="276" idx="4"/>
          </p:cNvCxnSpPr>
          <p:nvPr/>
        </p:nvCxnSpPr>
        <p:spPr>
          <a:xfrm>
            <a:off x="3048000" y="4288536"/>
            <a:ext cx="0" cy="2569500"/>
          </a:xfrm>
          <a:prstGeom prst="straightConnector1">
            <a:avLst/>
          </a:prstGeom>
          <a:noFill/>
          <a:ln cap="rnd" cmpd="sng" w="76200">
            <a:solidFill>
              <a:schemeClr val="lt1"/>
            </a:solidFill>
            <a:prstDash val="dot"/>
            <a:round/>
            <a:headEnd len="sm" w="sm" type="none"/>
            <a:tailEnd len="sm" w="sm" type="none"/>
          </a:ln>
        </p:spPr>
      </p:cxnSp>
      <p:sp>
        <p:nvSpPr>
          <p:cNvPr id="279" name="Google Shape;279;p27"/>
          <p:cNvSpPr txBox="1"/>
          <p:nvPr>
            <p:ph idx="1" type="body"/>
          </p:nvPr>
        </p:nvSpPr>
        <p:spPr>
          <a:xfrm>
            <a:off x="3021130" y="3035808"/>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7200"/>
              <a:buNone/>
              <a:defRPr b="1" sz="72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0" name="Google Shape;280;p27"/>
          <p:cNvSpPr txBox="1"/>
          <p:nvPr>
            <p:ph idx="2" type="body"/>
          </p:nvPr>
        </p:nvSpPr>
        <p:spPr>
          <a:xfrm>
            <a:off x="4419600" y="2782093"/>
            <a:ext cx="5532777" cy="1293813"/>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800"/>
              <a:buNone/>
              <a:defRPr sz="2800">
                <a:solidFill>
                  <a:schemeClr val="lt1"/>
                </a:solidFill>
              </a:defRPr>
            </a:lvl1pPr>
            <a:lvl2pPr indent="-228600" lvl="1" marL="914400" algn="l">
              <a:lnSpc>
                <a:spcPct val="90000"/>
              </a:lnSpc>
              <a:spcBef>
                <a:spcPts val="500"/>
              </a:spcBef>
              <a:spcAft>
                <a:spcPts val="0"/>
              </a:spcAft>
              <a:buSzPts val="2800"/>
              <a:buNone/>
              <a:defRPr sz="2800">
                <a:solidFill>
                  <a:schemeClr val="dk1"/>
                </a:solidFill>
              </a:defRPr>
            </a:lvl2pPr>
            <a:lvl3pPr indent="-406400" lvl="2" marL="1371600" algn="l">
              <a:lnSpc>
                <a:spcPct val="100000"/>
              </a:lnSpc>
              <a:spcBef>
                <a:spcPts val="500"/>
              </a:spcBef>
              <a:spcAft>
                <a:spcPts val="0"/>
              </a:spcAft>
              <a:buSzPts val="2800"/>
              <a:buChar char="•"/>
              <a:defRPr sz="2800">
                <a:solidFill>
                  <a:schemeClr val="dk1"/>
                </a:solidFill>
              </a:defRPr>
            </a:lvl3pPr>
            <a:lvl4pPr indent="-406400" lvl="3" marL="1828800" algn="l">
              <a:lnSpc>
                <a:spcPct val="100000"/>
              </a:lnSpc>
              <a:spcBef>
                <a:spcPts val="500"/>
              </a:spcBef>
              <a:spcAft>
                <a:spcPts val="0"/>
              </a:spcAft>
              <a:buSzPts val="2800"/>
              <a:buChar char="•"/>
              <a:defRPr sz="2800">
                <a:solidFill>
                  <a:schemeClr val="dk1"/>
                </a:solidFill>
              </a:defRPr>
            </a:lvl4pPr>
            <a:lvl5pPr indent="-228600" lvl="4" marL="2286000" algn="l">
              <a:lnSpc>
                <a:spcPct val="90000"/>
              </a:lnSpc>
              <a:spcBef>
                <a:spcPts val="500"/>
              </a:spcBef>
              <a:spcAft>
                <a:spcPts val="0"/>
              </a:spcAft>
              <a:buClr>
                <a:schemeClr val="dk1"/>
              </a:buClr>
              <a:buSzPts val="2800"/>
              <a:buNone/>
              <a:defRPr sz="2800">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ong title middle">
  <p:cSld name="section break long title middle">
    <p:bg>
      <p:bgPr>
        <a:solidFill>
          <a:schemeClr val="dk2"/>
        </a:solidFill>
      </p:bgPr>
    </p:bg>
    <p:spTree>
      <p:nvGrpSpPr>
        <p:cNvPr id="281" name="Shape 281"/>
        <p:cNvGrpSpPr/>
        <p:nvPr/>
      </p:nvGrpSpPr>
      <p:grpSpPr>
        <a:xfrm>
          <a:off x="0" y="0"/>
          <a:ext cx="0" cy="0"/>
          <a:chOff x="0" y="0"/>
          <a:chExt cx="0" cy="0"/>
        </a:xfrm>
      </p:grpSpPr>
      <p:cxnSp>
        <p:nvCxnSpPr>
          <p:cNvPr id="282" name="Google Shape;282;p29"/>
          <p:cNvCxnSpPr/>
          <p:nvPr/>
        </p:nvCxnSpPr>
        <p:spPr>
          <a:xfrm>
            <a:off x="3048000" y="0"/>
            <a:ext cx="0" cy="6858000"/>
          </a:xfrm>
          <a:prstGeom prst="straightConnector1">
            <a:avLst/>
          </a:prstGeom>
          <a:noFill/>
          <a:ln cap="rnd" cmpd="sng" w="76200">
            <a:solidFill>
              <a:schemeClr val="lt1"/>
            </a:solidFill>
            <a:prstDash val="dot"/>
            <a:round/>
            <a:headEnd len="sm" w="sm" type="none"/>
            <a:tailEnd len="sm" w="sm" type="none"/>
          </a:ln>
        </p:spPr>
      </p:cxnSp>
      <p:sp>
        <p:nvSpPr>
          <p:cNvPr id="283" name="Google Shape;283;p29"/>
          <p:cNvSpPr/>
          <p:nvPr/>
        </p:nvSpPr>
        <p:spPr>
          <a:xfrm>
            <a:off x="2188464" y="2569464"/>
            <a:ext cx="1719072" cy="1719072"/>
          </a:xfrm>
          <a:prstGeom prst="ellipse">
            <a:avLst/>
          </a:prstGeom>
          <a:solidFill>
            <a:schemeClr val="dk2"/>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84" name="Google Shape;284;p29"/>
          <p:cNvSpPr txBox="1"/>
          <p:nvPr/>
        </p:nvSpPr>
        <p:spPr>
          <a:xfrm>
            <a:off x="2462803" y="2828836"/>
            <a:ext cx="634527" cy="12003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7200">
                <a:solidFill>
                  <a:schemeClr val="accent5"/>
                </a:solidFill>
                <a:latin typeface="Roboto"/>
                <a:ea typeface="Roboto"/>
                <a:cs typeface="Roboto"/>
                <a:sym typeface="Roboto"/>
              </a:rPr>
              <a:t>0</a:t>
            </a:r>
            <a:endParaRPr/>
          </a:p>
        </p:txBody>
      </p:sp>
      <p:sp>
        <p:nvSpPr>
          <p:cNvPr id="285" name="Google Shape;285;p29"/>
          <p:cNvSpPr txBox="1"/>
          <p:nvPr>
            <p:ph idx="1" type="body"/>
          </p:nvPr>
        </p:nvSpPr>
        <p:spPr>
          <a:xfrm>
            <a:off x="3021130" y="3035808"/>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7200"/>
              <a:buNone/>
              <a:defRPr b="1" sz="72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86" name="Google Shape;286;p29"/>
          <p:cNvSpPr txBox="1"/>
          <p:nvPr>
            <p:ph idx="2" type="body"/>
          </p:nvPr>
        </p:nvSpPr>
        <p:spPr>
          <a:xfrm>
            <a:off x="4419600" y="2782093"/>
            <a:ext cx="5532777" cy="1293813"/>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800"/>
              <a:buNone/>
              <a:defRPr sz="2800">
                <a:solidFill>
                  <a:schemeClr val="lt1"/>
                </a:solidFill>
              </a:defRPr>
            </a:lvl1pPr>
            <a:lvl2pPr indent="-228600" lvl="1" marL="914400" algn="l">
              <a:lnSpc>
                <a:spcPct val="90000"/>
              </a:lnSpc>
              <a:spcBef>
                <a:spcPts val="500"/>
              </a:spcBef>
              <a:spcAft>
                <a:spcPts val="0"/>
              </a:spcAft>
              <a:buSzPts val="2800"/>
              <a:buNone/>
              <a:defRPr sz="2800">
                <a:solidFill>
                  <a:schemeClr val="dk1"/>
                </a:solidFill>
              </a:defRPr>
            </a:lvl2pPr>
            <a:lvl3pPr indent="-406400" lvl="2" marL="1371600" algn="l">
              <a:lnSpc>
                <a:spcPct val="100000"/>
              </a:lnSpc>
              <a:spcBef>
                <a:spcPts val="500"/>
              </a:spcBef>
              <a:spcAft>
                <a:spcPts val="0"/>
              </a:spcAft>
              <a:buSzPts val="2800"/>
              <a:buChar char="•"/>
              <a:defRPr sz="2800">
                <a:solidFill>
                  <a:schemeClr val="dk1"/>
                </a:solidFill>
              </a:defRPr>
            </a:lvl3pPr>
            <a:lvl4pPr indent="-406400" lvl="3" marL="1828800" algn="l">
              <a:lnSpc>
                <a:spcPct val="100000"/>
              </a:lnSpc>
              <a:spcBef>
                <a:spcPts val="500"/>
              </a:spcBef>
              <a:spcAft>
                <a:spcPts val="0"/>
              </a:spcAft>
              <a:buSzPts val="2800"/>
              <a:buChar char="•"/>
              <a:defRPr sz="2800">
                <a:solidFill>
                  <a:schemeClr val="dk1"/>
                </a:solidFill>
              </a:defRPr>
            </a:lvl4pPr>
            <a:lvl5pPr indent="-228600" lvl="4" marL="2286000" algn="l">
              <a:lnSpc>
                <a:spcPct val="90000"/>
              </a:lnSpc>
              <a:spcBef>
                <a:spcPts val="500"/>
              </a:spcBef>
              <a:spcAft>
                <a:spcPts val="0"/>
              </a:spcAft>
              <a:buClr>
                <a:schemeClr val="dk1"/>
              </a:buClr>
              <a:buSzPts val="2800"/>
              <a:buNone/>
              <a:defRPr sz="2800">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287" name="Shape 287"/>
        <p:cNvGrpSpPr/>
        <p:nvPr/>
      </p:nvGrpSpPr>
      <p:grpSpPr>
        <a:xfrm>
          <a:off x="0" y="0"/>
          <a:ext cx="0" cy="0"/>
          <a:chOff x="0" y="0"/>
          <a:chExt cx="0" cy="0"/>
        </a:xfrm>
      </p:grpSpPr>
      <p:sp>
        <p:nvSpPr>
          <p:cNvPr id="288" name="Google Shape;288;p49"/>
          <p:cNvSpPr txBox="1"/>
          <p:nvPr>
            <p:ph idx="1" type="body"/>
          </p:nvPr>
        </p:nvSpPr>
        <p:spPr>
          <a:xfrm>
            <a:off x="614916" y="2002465"/>
            <a:ext cx="4919472" cy="4267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marR="0" algn="l">
              <a:lnSpc>
                <a:spcPct val="90000"/>
              </a:lnSpc>
              <a:spcBef>
                <a:spcPts val="500"/>
              </a:spcBef>
              <a:spcAft>
                <a:spcPts val="0"/>
              </a:spcAft>
              <a:buClr>
                <a:schemeClr val="dk1"/>
              </a:buClr>
              <a:buSzPts val="2100"/>
              <a:buFont typeface="Arial"/>
              <a:buNone/>
              <a:defRPr/>
            </a:lvl2pPr>
            <a:lvl3pPr indent="-361950" lvl="2" marL="1371600" algn="l">
              <a:lnSpc>
                <a:spcPct val="100000"/>
              </a:lnSpc>
              <a:spcBef>
                <a:spcPts val="500"/>
              </a:spcBef>
              <a:spcAft>
                <a:spcPts val="0"/>
              </a:spcAft>
              <a:buSzPts val="2100"/>
              <a:buFont typeface="Arial"/>
              <a:buChar char="•"/>
              <a:defRPr/>
            </a:lvl3pPr>
            <a:lvl4pPr indent="-361950" lvl="3" marL="1828800" algn="l">
              <a:lnSpc>
                <a:spcPct val="100000"/>
              </a:lnSpc>
              <a:spcBef>
                <a:spcPts val="500"/>
              </a:spcBef>
              <a:spcAft>
                <a:spcPts val="0"/>
              </a:spcAft>
              <a:buClr>
                <a:schemeClr val="accent1"/>
              </a:buClr>
              <a:buSzPts val="21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9" name="Google Shape;289;p49"/>
          <p:cNvSpPr txBox="1"/>
          <p:nvPr>
            <p:ph idx="2" type="body"/>
          </p:nvPr>
        </p:nvSpPr>
        <p:spPr>
          <a:xfrm>
            <a:off x="6648753" y="1990060"/>
            <a:ext cx="4919472" cy="4267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marR="0" algn="l">
              <a:lnSpc>
                <a:spcPct val="90000"/>
              </a:lnSpc>
              <a:spcBef>
                <a:spcPts val="500"/>
              </a:spcBef>
              <a:spcAft>
                <a:spcPts val="0"/>
              </a:spcAft>
              <a:buClr>
                <a:schemeClr val="dk1"/>
              </a:buClr>
              <a:buSzPts val="2100"/>
              <a:buFont typeface="Arial"/>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49"/>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iddle">
  <p:cSld name="Text middle">
    <p:spTree>
      <p:nvGrpSpPr>
        <p:cNvPr id="291" name="Shape 291"/>
        <p:cNvGrpSpPr/>
        <p:nvPr/>
      </p:nvGrpSpPr>
      <p:grpSpPr>
        <a:xfrm>
          <a:off x="0" y="0"/>
          <a:ext cx="0" cy="0"/>
          <a:chOff x="0" y="0"/>
          <a:chExt cx="0" cy="0"/>
        </a:xfrm>
      </p:grpSpPr>
      <p:sp>
        <p:nvSpPr>
          <p:cNvPr id="292" name="Google Shape;292;p50"/>
          <p:cNvSpPr txBox="1"/>
          <p:nvPr>
            <p:ph type="title"/>
          </p:nvPr>
        </p:nvSpPr>
        <p:spPr>
          <a:xfrm>
            <a:off x="2768965" y="2764202"/>
            <a:ext cx="6654071" cy="1329595"/>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dk2"/>
              </a:buClr>
              <a:buSzPts val="4800"/>
              <a:buFont typeface="Robot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ing text two columns">
  <p:cSld name="Numbering text two columns">
    <p:spTree>
      <p:nvGrpSpPr>
        <p:cNvPr id="293" name="Shape 293"/>
        <p:cNvGrpSpPr/>
        <p:nvPr/>
      </p:nvGrpSpPr>
      <p:grpSpPr>
        <a:xfrm>
          <a:off x="0" y="0"/>
          <a:ext cx="0" cy="0"/>
          <a:chOff x="0" y="0"/>
          <a:chExt cx="0" cy="0"/>
        </a:xfrm>
      </p:grpSpPr>
      <p:sp>
        <p:nvSpPr>
          <p:cNvPr id="294" name="Google Shape;294;p51"/>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51"/>
          <p:cNvSpPr txBox="1"/>
          <p:nvPr>
            <p:ph idx="1" type="body"/>
          </p:nvPr>
        </p:nvSpPr>
        <p:spPr>
          <a:xfrm>
            <a:off x="612228" y="3093376"/>
            <a:ext cx="490118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p51"/>
          <p:cNvSpPr txBox="1"/>
          <p:nvPr>
            <p:ph idx="2" type="body"/>
          </p:nvPr>
        </p:nvSpPr>
        <p:spPr>
          <a:xfrm>
            <a:off x="6678588" y="3093376"/>
            <a:ext cx="490118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7" name="Google Shape;297;p51"/>
          <p:cNvSpPr txBox="1"/>
          <p:nvPr>
            <p:ph idx="3" type="body"/>
          </p:nvPr>
        </p:nvSpPr>
        <p:spPr>
          <a:xfrm>
            <a:off x="2514339" y="21336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98" name="Google Shape;298;p51"/>
          <p:cNvCxnSpPr/>
          <p:nvPr/>
        </p:nvCxnSpPr>
        <p:spPr>
          <a:xfrm>
            <a:off x="2756449" y="28468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299" name="Google Shape;299;p51"/>
          <p:cNvSpPr txBox="1"/>
          <p:nvPr>
            <p:ph idx="4" type="body"/>
          </p:nvPr>
        </p:nvSpPr>
        <p:spPr>
          <a:xfrm>
            <a:off x="8580699" y="21336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00" name="Google Shape;300;p51"/>
          <p:cNvCxnSpPr/>
          <p:nvPr/>
        </p:nvCxnSpPr>
        <p:spPr>
          <a:xfrm>
            <a:off x="8822809" y="28468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301" name="Google Shape;301;p51"/>
          <p:cNvSpPr/>
          <p:nvPr>
            <p:ph idx="5" type="pic"/>
          </p:nvPr>
        </p:nvSpPr>
        <p:spPr>
          <a:xfrm>
            <a:off x="6096000" y="1593850"/>
            <a:ext cx="18288" cy="4651375"/>
          </a:xfrm>
          <a:prstGeom prst="rect">
            <a:avLst/>
          </a:prstGeom>
          <a:solidFill>
            <a:srgbClr val="DEDEDE"/>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con two columns">
  <p:cSld name="Text icon two columns">
    <p:spTree>
      <p:nvGrpSpPr>
        <p:cNvPr id="302" name="Shape 302"/>
        <p:cNvGrpSpPr/>
        <p:nvPr/>
      </p:nvGrpSpPr>
      <p:grpSpPr>
        <a:xfrm>
          <a:off x="0" y="0"/>
          <a:ext cx="0" cy="0"/>
          <a:chOff x="0" y="0"/>
          <a:chExt cx="0" cy="0"/>
        </a:xfrm>
      </p:grpSpPr>
      <p:sp>
        <p:nvSpPr>
          <p:cNvPr id="303" name="Google Shape;303;p52"/>
          <p:cNvSpPr txBox="1"/>
          <p:nvPr>
            <p:ph type="title"/>
          </p:nvPr>
        </p:nvSpPr>
        <p:spPr>
          <a:xfrm>
            <a:off x="609600" y="609600"/>
            <a:ext cx="10277962" cy="4431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4" name="Google Shape;304;p52"/>
          <p:cNvSpPr txBox="1"/>
          <p:nvPr>
            <p:ph idx="1" type="body"/>
          </p:nvPr>
        </p:nvSpPr>
        <p:spPr>
          <a:xfrm>
            <a:off x="609600" y="3346704"/>
            <a:ext cx="490118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5" name="Google Shape;305;p52"/>
          <p:cNvSpPr txBox="1"/>
          <p:nvPr>
            <p:ph idx="2" type="body"/>
          </p:nvPr>
        </p:nvSpPr>
        <p:spPr>
          <a:xfrm>
            <a:off x="6675991" y="3346704"/>
            <a:ext cx="490118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52"/>
          <p:cNvSpPr/>
          <p:nvPr>
            <p:ph idx="3" type="pic"/>
          </p:nvPr>
        </p:nvSpPr>
        <p:spPr>
          <a:xfrm>
            <a:off x="2570988" y="2133600"/>
            <a:ext cx="978408" cy="978408"/>
          </a:xfrm>
          <a:prstGeom prst="rect">
            <a:avLst/>
          </a:prstGeom>
          <a:solidFill>
            <a:schemeClr val="lt1"/>
          </a:solidFill>
          <a:ln>
            <a:noFill/>
          </a:ln>
        </p:spPr>
      </p:sp>
      <p:sp>
        <p:nvSpPr>
          <p:cNvPr id="307" name="Google Shape;307;p52"/>
          <p:cNvSpPr/>
          <p:nvPr>
            <p:ph idx="4" type="pic"/>
          </p:nvPr>
        </p:nvSpPr>
        <p:spPr>
          <a:xfrm>
            <a:off x="8637379" y="2133600"/>
            <a:ext cx="978408" cy="978408"/>
          </a:xfrm>
          <a:prstGeom prst="rect">
            <a:avLst/>
          </a:prstGeom>
          <a:solidFill>
            <a:schemeClr val="lt1"/>
          </a:solidFill>
          <a:ln>
            <a:noFill/>
          </a:ln>
        </p:spPr>
      </p:sp>
      <p:sp>
        <p:nvSpPr>
          <p:cNvPr id="308" name="Google Shape;308;p52"/>
          <p:cNvSpPr/>
          <p:nvPr>
            <p:ph idx="5" type="pic"/>
          </p:nvPr>
        </p:nvSpPr>
        <p:spPr>
          <a:xfrm>
            <a:off x="6096000" y="1593850"/>
            <a:ext cx="18288" cy="4651375"/>
          </a:xfrm>
          <a:prstGeom prst="rect">
            <a:avLst/>
          </a:prstGeom>
          <a:solidFill>
            <a:srgbClr val="DEDEDE"/>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con four columns">
  <p:cSld name="Text icon four columns">
    <p:spTree>
      <p:nvGrpSpPr>
        <p:cNvPr id="309" name="Shape 309"/>
        <p:cNvGrpSpPr/>
        <p:nvPr/>
      </p:nvGrpSpPr>
      <p:grpSpPr>
        <a:xfrm>
          <a:off x="0" y="0"/>
          <a:ext cx="0" cy="0"/>
          <a:chOff x="0" y="0"/>
          <a:chExt cx="0" cy="0"/>
        </a:xfrm>
      </p:grpSpPr>
      <p:sp>
        <p:nvSpPr>
          <p:cNvPr id="310" name="Google Shape;310;p53"/>
          <p:cNvSpPr txBox="1"/>
          <p:nvPr>
            <p:ph type="title"/>
          </p:nvPr>
        </p:nvSpPr>
        <p:spPr>
          <a:xfrm>
            <a:off x="609600" y="612228"/>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1" name="Google Shape;311;p53"/>
          <p:cNvSpPr txBox="1"/>
          <p:nvPr>
            <p:ph idx="1" type="body"/>
          </p:nvPr>
        </p:nvSpPr>
        <p:spPr>
          <a:xfrm>
            <a:off x="609600" y="3054096"/>
            <a:ext cx="224942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53"/>
          <p:cNvSpPr txBox="1"/>
          <p:nvPr>
            <p:ph idx="2" type="body"/>
          </p:nvPr>
        </p:nvSpPr>
        <p:spPr>
          <a:xfrm>
            <a:off x="3517391" y="3054096"/>
            <a:ext cx="224942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3" name="Google Shape;313;p53"/>
          <p:cNvSpPr txBox="1"/>
          <p:nvPr>
            <p:ph idx="3" type="body"/>
          </p:nvPr>
        </p:nvSpPr>
        <p:spPr>
          <a:xfrm>
            <a:off x="6425183" y="3054096"/>
            <a:ext cx="224942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4" name="Google Shape;314;p53"/>
          <p:cNvSpPr txBox="1"/>
          <p:nvPr>
            <p:ph idx="4" type="body"/>
          </p:nvPr>
        </p:nvSpPr>
        <p:spPr>
          <a:xfrm>
            <a:off x="9332976" y="3054096"/>
            <a:ext cx="224942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5" name="Google Shape;315;p53"/>
          <p:cNvSpPr/>
          <p:nvPr>
            <p:ph idx="5" type="pic"/>
          </p:nvPr>
        </p:nvSpPr>
        <p:spPr>
          <a:xfrm>
            <a:off x="1354836" y="2133600"/>
            <a:ext cx="758952" cy="758952"/>
          </a:xfrm>
          <a:prstGeom prst="rect">
            <a:avLst/>
          </a:prstGeom>
          <a:noFill/>
          <a:ln>
            <a:noFill/>
          </a:ln>
        </p:spPr>
      </p:sp>
      <p:sp>
        <p:nvSpPr>
          <p:cNvPr id="316" name="Google Shape;316;p53"/>
          <p:cNvSpPr/>
          <p:nvPr>
            <p:ph idx="6" type="pic"/>
          </p:nvPr>
        </p:nvSpPr>
        <p:spPr>
          <a:xfrm>
            <a:off x="4262627" y="2133600"/>
            <a:ext cx="758952" cy="758952"/>
          </a:xfrm>
          <a:prstGeom prst="rect">
            <a:avLst/>
          </a:prstGeom>
          <a:noFill/>
          <a:ln>
            <a:noFill/>
          </a:ln>
        </p:spPr>
      </p:sp>
      <p:sp>
        <p:nvSpPr>
          <p:cNvPr id="317" name="Google Shape;317;p53"/>
          <p:cNvSpPr/>
          <p:nvPr>
            <p:ph idx="7" type="pic"/>
          </p:nvPr>
        </p:nvSpPr>
        <p:spPr>
          <a:xfrm>
            <a:off x="7170419" y="2133600"/>
            <a:ext cx="758952" cy="758952"/>
          </a:xfrm>
          <a:prstGeom prst="rect">
            <a:avLst/>
          </a:prstGeom>
          <a:noFill/>
          <a:ln>
            <a:noFill/>
          </a:ln>
        </p:spPr>
      </p:sp>
      <p:sp>
        <p:nvSpPr>
          <p:cNvPr id="318" name="Google Shape;318;p53"/>
          <p:cNvSpPr/>
          <p:nvPr>
            <p:ph idx="8" type="pic"/>
          </p:nvPr>
        </p:nvSpPr>
        <p:spPr>
          <a:xfrm>
            <a:off x="10078212" y="2133599"/>
            <a:ext cx="758952" cy="758952"/>
          </a:xfrm>
          <a:prstGeom prst="rect">
            <a:avLst/>
          </a:prstGeom>
          <a:noFill/>
          <a:ln>
            <a:noFill/>
          </a:ln>
        </p:spPr>
      </p:sp>
      <p:sp>
        <p:nvSpPr>
          <p:cNvPr id="319" name="Google Shape;319;p53"/>
          <p:cNvSpPr/>
          <p:nvPr>
            <p:ph idx="9" type="pic"/>
          </p:nvPr>
        </p:nvSpPr>
        <p:spPr>
          <a:xfrm>
            <a:off x="3173365" y="2133599"/>
            <a:ext cx="18288" cy="4114800"/>
          </a:xfrm>
          <a:prstGeom prst="rect">
            <a:avLst/>
          </a:prstGeom>
          <a:solidFill>
            <a:srgbClr val="DEDEDE"/>
          </a:solidFill>
          <a:ln>
            <a:noFill/>
          </a:ln>
        </p:spPr>
      </p:sp>
      <p:sp>
        <p:nvSpPr>
          <p:cNvPr id="320" name="Google Shape;320;p53"/>
          <p:cNvSpPr/>
          <p:nvPr>
            <p:ph idx="13" type="pic"/>
          </p:nvPr>
        </p:nvSpPr>
        <p:spPr>
          <a:xfrm>
            <a:off x="6103076" y="2133600"/>
            <a:ext cx="18288" cy="4114800"/>
          </a:xfrm>
          <a:prstGeom prst="rect">
            <a:avLst/>
          </a:prstGeom>
          <a:solidFill>
            <a:srgbClr val="DEDEDE"/>
          </a:solidFill>
          <a:ln>
            <a:noFill/>
          </a:ln>
        </p:spPr>
      </p:sp>
      <p:sp>
        <p:nvSpPr>
          <p:cNvPr id="321" name="Google Shape;321;p53"/>
          <p:cNvSpPr/>
          <p:nvPr>
            <p:ph idx="14" type="pic"/>
          </p:nvPr>
        </p:nvSpPr>
        <p:spPr>
          <a:xfrm>
            <a:off x="9012862" y="2133600"/>
            <a:ext cx="18288" cy="4114800"/>
          </a:xfrm>
          <a:prstGeom prst="rect">
            <a:avLst/>
          </a:prstGeom>
          <a:solidFill>
            <a:srgbClr val="DEDEDE"/>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con 2 by 2">
  <p:cSld name="Text icon 2 by 2">
    <p:spTree>
      <p:nvGrpSpPr>
        <p:cNvPr id="322" name="Shape 322"/>
        <p:cNvGrpSpPr/>
        <p:nvPr/>
      </p:nvGrpSpPr>
      <p:grpSpPr>
        <a:xfrm>
          <a:off x="0" y="0"/>
          <a:ext cx="0" cy="0"/>
          <a:chOff x="0" y="0"/>
          <a:chExt cx="0" cy="0"/>
        </a:xfrm>
      </p:grpSpPr>
      <p:sp>
        <p:nvSpPr>
          <p:cNvPr id="323" name="Google Shape;323;p54"/>
          <p:cNvSpPr txBox="1"/>
          <p:nvPr>
            <p:ph type="title"/>
          </p:nvPr>
        </p:nvSpPr>
        <p:spPr>
          <a:xfrm>
            <a:off x="612648" y="612648"/>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4" name="Google Shape;324;p54"/>
          <p:cNvSpPr/>
          <p:nvPr>
            <p:ph idx="2" type="pic"/>
          </p:nvPr>
        </p:nvSpPr>
        <p:spPr>
          <a:xfrm>
            <a:off x="609600" y="2133600"/>
            <a:ext cx="758952" cy="758952"/>
          </a:xfrm>
          <a:prstGeom prst="rect">
            <a:avLst/>
          </a:prstGeom>
          <a:noFill/>
          <a:ln>
            <a:noFill/>
          </a:ln>
        </p:spPr>
      </p:sp>
      <p:sp>
        <p:nvSpPr>
          <p:cNvPr id="325" name="Google Shape;325;p54"/>
          <p:cNvSpPr txBox="1"/>
          <p:nvPr>
            <p:ph idx="1" type="body"/>
          </p:nvPr>
        </p:nvSpPr>
        <p:spPr>
          <a:xfrm>
            <a:off x="1598008" y="2133600"/>
            <a:ext cx="3895344" cy="144719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54"/>
          <p:cNvSpPr/>
          <p:nvPr>
            <p:ph idx="3" type="pic"/>
          </p:nvPr>
        </p:nvSpPr>
        <p:spPr>
          <a:xfrm>
            <a:off x="609600" y="4480560"/>
            <a:ext cx="758952" cy="758952"/>
          </a:xfrm>
          <a:prstGeom prst="rect">
            <a:avLst/>
          </a:prstGeom>
          <a:noFill/>
          <a:ln>
            <a:noFill/>
          </a:ln>
        </p:spPr>
      </p:sp>
      <p:sp>
        <p:nvSpPr>
          <p:cNvPr id="327" name="Google Shape;327;p54"/>
          <p:cNvSpPr txBox="1"/>
          <p:nvPr>
            <p:ph idx="4" type="body"/>
          </p:nvPr>
        </p:nvSpPr>
        <p:spPr>
          <a:xfrm>
            <a:off x="1575149" y="4489704"/>
            <a:ext cx="3895344" cy="144719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8" name="Google Shape;328;p54"/>
          <p:cNvSpPr/>
          <p:nvPr>
            <p:ph idx="5" type="pic"/>
          </p:nvPr>
        </p:nvSpPr>
        <p:spPr>
          <a:xfrm>
            <a:off x="6669288" y="2142744"/>
            <a:ext cx="758952" cy="758952"/>
          </a:xfrm>
          <a:prstGeom prst="rect">
            <a:avLst/>
          </a:prstGeom>
          <a:noFill/>
          <a:ln>
            <a:noFill/>
          </a:ln>
        </p:spPr>
      </p:sp>
      <p:sp>
        <p:nvSpPr>
          <p:cNvPr id="329" name="Google Shape;329;p54"/>
          <p:cNvSpPr txBox="1"/>
          <p:nvPr>
            <p:ph idx="6" type="body"/>
          </p:nvPr>
        </p:nvSpPr>
        <p:spPr>
          <a:xfrm>
            <a:off x="7682529" y="2133600"/>
            <a:ext cx="3895344" cy="144719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p54"/>
          <p:cNvSpPr/>
          <p:nvPr>
            <p:ph idx="7" type="pic"/>
          </p:nvPr>
        </p:nvSpPr>
        <p:spPr>
          <a:xfrm>
            <a:off x="6665804" y="4498848"/>
            <a:ext cx="758952" cy="758952"/>
          </a:xfrm>
          <a:prstGeom prst="rect">
            <a:avLst/>
          </a:prstGeom>
          <a:noFill/>
          <a:ln>
            <a:noFill/>
          </a:ln>
        </p:spPr>
      </p:sp>
      <p:sp>
        <p:nvSpPr>
          <p:cNvPr id="331" name="Google Shape;331;p54"/>
          <p:cNvSpPr txBox="1"/>
          <p:nvPr>
            <p:ph idx="8" type="body"/>
          </p:nvPr>
        </p:nvSpPr>
        <p:spPr>
          <a:xfrm>
            <a:off x="7682529" y="4489704"/>
            <a:ext cx="3895344" cy="144719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54"/>
          <p:cNvSpPr/>
          <p:nvPr>
            <p:ph idx="9" type="pic"/>
          </p:nvPr>
        </p:nvSpPr>
        <p:spPr>
          <a:xfrm>
            <a:off x="6091745" y="2123014"/>
            <a:ext cx="18288" cy="3840480"/>
          </a:xfrm>
          <a:prstGeom prst="rect">
            <a:avLst/>
          </a:prstGeom>
          <a:solidFill>
            <a:srgbClr val="DEDEDE"/>
          </a:solidFill>
          <a:ln>
            <a:noFill/>
          </a:ln>
        </p:spPr>
      </p:sp>
      <p:sp>
        <p:nvSpPr>
          <p:cNvPr id="333" name="Google Shape;333;p54"/>
          <p:cNvSpPr/>
          <p:nvPr>
            <p:ph idx="13" type="pic"/>
          </p:nvPr>
        </p:nvSpPr>
        <p:spPr>
          <a:xfrm flipH="1" rot="-5400000">
            <a:off x="3218797" y="1440312"/>
            <a:ext cx="18288" cy="5236682"/>
          </a:xfrm>
          <a:prstGeom prst="rect">
            <a:avLst/>
          </a:prstGeom>
          <a:solidFill>
            <a:srgbClr val="DEDEDE"/>
          </a:solidFill>
          <a:ln>
            <a:noFill/>
          </a:ln>
        </p:spPr>
      </p:sp>
      <p:sp>
        <p:nvSpPr>
          <p:cNvPr id="334" name="Google Shape;334;p54"/>
          <p:cNvSpPr/>
          <p:nvPr>
            <p:ph idx="14" type="pic"/>
          </p:nvPr>
        </p:nvSpPr>
        <p:spPr>
          <a:xfrm flipH="1" rot="-5400000">
            <a:off x="8972159" y="1440313"/>
            <a:ext cx="18288" cy="5236682"/>
          </a:xfrm>
          <a:prstGeom prst="rect">
            <a:avLst/>
          </a:prstGeom>
          <a:solidFill>
            <a:srgbClr val="DEDEDE"/>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C six sections">
  <p:cSld name="TOC six sections">
    <p:spTree>
      <p:nvGrpSpPr>
        <p:cNvPr id="34" name="Shape 34"/>
        <p:cNvGrpSpPr/>
        <p:nvPr/>
      </p:nvGrpSpPr>
      <p:grpSpPr>
        <a:xfrm>
          <a:off x="0" y="0"/>
          <a:ext cx="0" cy="0"/>
          <a:chOff x="0" y="0"/>
          <a:chExt cx="0" cy="0"/>
        </a:xfrm>
      </p:grpSpPr>
      <p:sp>
        <p:nvSpPr>
          <p:cNvPr id="35" name="Google Shape;35;p25"/>
          <p:cNvSpPr txBox="1"/>
          <p:nvPr>
            <p:ph type="title"/>
          </p:nvPr>
        </p:nvSpPr>
        <p:spPr>
          <a:xfrm>
            <a:off x="609600" y="612979"/>
            <a:ext cx="10274910" cy="4431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2"/>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1888695" y="1600200"/>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2" type="body"/>
          </p:nvPr>
        </p:nvSpPr>
        <p:spPr>
          <a:xfrm>
            <a:off x="1888695" y="5061970"/>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5"/>
          <p:cNvSpPr txBox="1"/>
          <p:nvPr>
            <p:ph idx="3" type="body"/>
          </p:nvPr>
        </p:nvSpPr>
        <p:spPr>
          <a:xfrm>
            <a:off x="1888695" y="3289772"/>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25"/>
          <p:cNvSpPr/>
          <p:nvPr/>
        </p:nvSpPr>
        <p:spPr>
          <a:xfrm>
            <a:off x="609600" y="1718742"/>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0" name="Google Shape;40;p25"/>
          <p:cNvSpPr txBox="1"/>
          <p:nvPr/>
        </p:nvSpPr>
        <p:spPr>
          <a:xfrm>
            <a:off x="690274" y="1821999"/>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41" name="Google Shape;41;p25"/>
          <p:cNvSpPr txBox="1"/>
          <p:nvPr>
            <p:ph idx="4" type="body"/>
          </p:nvPr>
        </p:nvSpPr>
        <p:spPr>
          <a:xfrm>
            <a:off x="1054969" y="1782750"/>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5"/>
          <p:cNvSpPr/>
          <p:nvPr/>
        </p:nvSpPr>
        <p:spPr>
          <a:xfrm>
            <a:off x="591419" y="3462609"/>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3" name="Google Shape;43;p25"/>
          <p:cNvSpPr txBox="1"/>
          <p:nvPr/>
        </p:nvSpPr>
        <p:spPr>
          <a:xfrm>
            <a:off x="672093" y="3565866"/>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44" name="Google Shape;44;p25"/>
          <p:cNvSpPr txBox="1"/>
          <p:nvPr>
            <p:ph idx="5" type="body"/>
          </p:nvPr>
        </p:nvSpPr>
        <p:spPr>
          <a:xfrm>
            <a:off x="1036788" y="3526617"/>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5"/>
          <p:cNvSpPr/>
          <p:nvPr/>
        </p:nvSpPr>
        <p:spPr>
          <a:xfrm>
            <a:off x="609600" y="5135123"/>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6" name="Google Shape;46;p25"/>
          <p:cNvSpPr txBox="1"/>
          <p:nvPr/>
        </p:nvSpPr>
        <p:spPr>
          <a:xfrm>
            <a:off x="690274" y="5238380"/>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47" name="Google Shape;47;p25"/>
          <p:cNvSpPr txBox="1"/>
          <p:nvPr>
            <p:ph idx="6" type="body"/>
          </p:nvPr>
        </p:nvSpPr>
        <p:spPr>
          <a:xfrm>
            <a:off x="1054969" y="5199131"/>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5"/>
          <p:cNvSpPr txBox="1"/>
          <p:nvPr>
            <p:ph idx="7" type="body"/>
          </p:nvPr>
        </p:nvSpPr>
        <p:spPr>
          <a:xfrm>
            <a:off x="8289496" y="1594531"/>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8" type="body"/>
          </p:nvPr>
        </p:nvSpPr>
        <p:spPr>
          <a:xfrm>
            <a:off x="8289496" y="5056301"/>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5"/>
          <p:cNvSpPr txBox="1"/>
          <p:nvPr>
            <p:ph idx="9" type="body"/>
          </p:nvPr>
        </p:nvSpPr>
        <p:spPr>
          <a:xfrm>
            <a:off x="8289496" y="3284103"/>
            <a:ext cx="3292904" cy="1188720"/>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p:nvPr/>
        </p:nvSpPr>
        <p:spPr>
          <a:xfrm>
            <a:off x="7010401" y="1713073"/>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2" name="Google Shape;52;p25"/>
          <p:cNvSpPr txBox="1"/>
          <p:nvPr/>
        </p:nvSpPr>
        <p:spPr>
          <a:xfrm>
            <a:off x="7091075" y="1816330"/>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53" name="Google Shape;53;p25"/>
          <p:cNvSpPr txBox="1"/>
          <p:nvPr>
            <p:ph idx="13" type="body"/>
          </p:nvPr>
        </p:nvSpPr>
        <p:spPr>
          <a:xfrm>
            <a:off x="7455770" y="1777081"/>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25"/>
          <p:cNvSpPr/>
          <p:nvPr/>
        </p:nvSpPr>
        <p:spPr>
          <a:xfrm>
            <a:off x="6992220" y="3456940"/>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5" name="Google Shape;55;p25"/>
          <p:cNvSpPr txBox="1"/>
          <p:nvPr/>
        </p:nvSpPr>
        <p:spPr>
          <a:xfrm>
            <a:off x="7072894" y="3560197"/>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56" name="Google Shape;56;p25"/>
          <p:cNvSpPr txBox="1"/>
          <p:nvPr>
            <p:ph idx="14" type="body"/>
          </p:nvPr>
        </p:nvSpPr>
        <p:spPr>
          <a:xfrm>
            <a:off x="7437589" y="3520948"/>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25"/>
          <p:cNvSpPr/>
          <p:nvPr/>
        </p:nvSpPr>
        <p:spPr>
          <a:xfrm>
            <a:off x="7010401" y="5129454"/>
            <a:ext cx="914400" cy="9144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8" name="Google Shape;58;p25"/>
          <p:cNvSpPr txBox="1"/>
          <p:nvPr/>
        </p:nvSpPr>
        <p:spPr>
          <a:xfrm>
            <a:off x="7091075" y="5232711"/>
            <a:ext cx="450850"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accent5"/>
                </a:solidFill>
                <a:latin typeface="Roboto"/>
                <a:ea typeface="Roboto"/>
                <a:cs typeface="Roboto"/>
                <a:sym typeface="Roboto"/>
              </a:rPr>
              <a:t>0</a:t>
            </a:r>
            <a:endParaRPr/>
          </a:p>
        </p:txBody>
      </p:sp>
      <p:sp>
        <p:nvSpPr>
          <p:cNvPr id="59" name="Google Shape;59;p25"/>
          <p:cNvSpPr txBox="1"/>
          <p:nvPr>
            <p:ph idx="15" type="body"/>
          </p:nvPr>
        </p:nvSpPr>
        <p:spPr>
          <a:xfrm>
            <a:off x="7455770" y="5193462"/>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4000"/>
              <a:buNone/>
              <a:defRPr b="1" sz="40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5"/>
          <p:cNvSpPr/>
          <p:nvPr>
            <p:ph idx="16" type="pic"/>
          </p:nvPr>
        </p:nvSpPr>
        <p:spPr>
          <a:xfrm>
            <a:off x="6096000" y="1593850"/>
            <a:ext cx="18288" cy="4651375"/>
          </a:xfrm>
          <a:prstGeom prst="rect">
            <a:avLst/>
          </a:prstGeom>
          <a:solidFill>
            <a:schemeClr val="dk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con five sections">
  <p:cSld name="Text icon five sections">
    <p:spTree>
      <p:nvGrpSpPr>
        <p:cNvPr id="335" name="Shape 335"/>
        <p:cNvGrpSpPr/>
        <p:nvPr/>
      </p:nvGrpSpPr>
      <p:grpSpPr>
        <a:xfrm>
          <a:off x="0" y="0"/>
          <a:ext cx="0" cy="0"/>
          <a:chOff x="0" y="0"/>
          <a:chExt cx="0" cy="0"/>
        </a:xfrm>
      </p:grpSpPr>
      <p:sp>
        <p:nvSpPr>
          <p:cNvPr id="336" name="Google Shape;336;p55"/>
          <p:cNvSpPr txBox="1"/>
          <p:nvPr>
            <p:ph type="title"/>
          </p:nvPr>
        </p:nvSpPr>
        <p:spPr>
          <a:xfrm>
            <a:off x="609600" y="612648"/>
            <a:ext cx="10283838"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7" name="Google Shape;337;p55"/>
          <p:cNvSpPr txBox="1"/>
          <p:nvPr>
            <p:ph idx="1" type="body"/>
          </p:nvPr>
        </p:nvSpPr>
        <p:spPr>
          <a:xfrm>
            <a:off x="609600" y="2748309"/>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8" name="Google Shape;338;p55"/>
          <p:cNvSpPr txBox="1"/>
          <p:nvPr>
            <p:ph idx="2" type="body"/>
          </p:nvPr>
        </p:nvSpPr>
        <p:spPr>
          <a:xfrm>
            <a:off x="4541519" y="2748309"/>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p55"/>
          <p:cNvSpPr txBox="1"/>
          <p:nvPr>
            <p:ph idx="3" type="body"/>
          </p:nvPr>
        </p:nvSpPr>
        <p:spPr>
          <a:xfrm>
            <a:off x="8473440" y="2748309"/>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0" name="Google Shape;340;p55"/>
          <p:cNvSpPr txBox="1"/>
          <p:nvPr>
            <p:ph idx="4" type="body"/>
          </p:nvPr>
        </p:nvSpPr>
        <p:spPr>
          <a:xfrm>
            <a:off x="2563999" y="5428643"/>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1" name="Google Shape;341;p55"/>
          <p:cNvSpPr txBox="1"/>
          <p:nvPr>
            <p:ph idx="5" type="body"/>
          </p:nvPr>
        </p:nvSpPr>
        <p:spPr>
          <a:xfrm>
            <a:off x="6492765" y="5428643"/>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55"/>
          <p:cNvSpPr/>
          <p:nvPr>
            <p:ph idx="6" type="pic"/>
          </p:nvPr>
        </p:nvSpPr>
        <p:spPr>
          <a:xfrm>
            <a:off x="1798320" y="1782093"/>
            <a:ext cx="731520" cy="731520"/>
          </a:xfrm>
          <a:prstGeom prst="rect">
            <a:avLst/>
          </a:prstGeom>
          <a:noFill/>
          <a:ln>
            <a:noFill/>
          </a:ln>
        </p:spPr>
      </p:sp>
      <p:sp>
        <p:nvSpPr>
          <p:cNvPr id="343" name="Google Shape;343;p55"/>
          <p:cNvSpPr/>
          <p:nvPr>
            <p:ph idx="7" type="pic"/>
          </p:nvPr>
        </p:nvSpPr>
        <p:spPr>
          <a:xfrm>
            <a:off x="3761647" y="4450235"/>
            <a:ext cx="731520" cy="731520"/>
          </a:xfrm>
          <a:prstGeom prst="rect">
            <a:avLst/>
          </a:prstGeom>
          <a:noFill/>
          <a:ln>
            <a:noFill/>
          </a:ln>
        </p:spPr>
      </p:sp>
      <p:sp>
        <p:nvSpPr>
          <p:cNvPr id="344" name="Google Shape;344;p55"/>
          <p:cNvSpPr/>
          <p:nvPr>
            <p:ph idx="8" type="pic"/>
          </p:nvPr>
        </p:nvSpPr>
        <p:spPr>
          <a:xfrm>
            <a:off x="5719790" y="1782093"/>
            <a:ext cx="731520" cy="731520"/>
          </a:xfrm>
          <a:prstGeom prst="rect">
            <a:avLst/>
          </a:prstGeom>
          <a:noFill/>
          <a:ln>
            <a:noFill/>
          </a:ln>
        </p:spPr>
      </p:sp>
      <p:sp>
        <p:nvSpPr>
          <p:cNvPr id="345" name="Google Shape;345;p55"/>
          <p:cNvSpPr/>
          <p:nvPr>
            <p:ph idx="9" type="pic"/>
          </p:nvPr>
        </p:nvSpPr>
        <p:spPr>
          <a:xfrm>
            <a:off x="7690413" y="4450235"/>
            <a:ext cx="731520" cy="731520"/>
          </a:xfrm>
          <a:prstGeom prst="rect">
            <a:avLst/>
          </a:prstGeom>
          <a:noFill/>
          <a:ln>
            <a:noFill/>
          </a:ln>
        </p:spPr>
      </p:sp>
      <p:sp>
        <p:nvSpPr>
          <p:cNvPr id="346" name="Google Shape;346;p55"/>
          <p:cNvSpPr/>
          <p:nvPr>
            <p:ph idx="13" type="pic"/>
          </p:nvPr>
        </p:nvSpPr>
        <p:spPr>
          <a:xfrm>
            <a:off x="9662159" y="1782093"/>
            <a:ext cx="731520" cy="731520"/>
          </a:xfrm>
          <a:prstGeom prst="rect">
            <a:avLst/>
          </a:prstGeom>
          <a:noFill/>
          <a:ln>
            <a:noFill/>
          </a:ln>
        </p:spPr>
      </p:sp>
      <p:sp>
        <p:nvSpPr>
          <p:cNvPr id="347" name="Google Shape;347;p55"/>
          <p:cNvSpPr/>
          <p:nvPr>
            <p:ph idx="14" type="pic"/>
          </p:nvPr>
        </p:nvSpPr>
        <p:spPr>
          <a:xfrm>
            <a:off x="4111752" y="1842194"/>
            <a:ext cx="18288" cy="1828800"/>
          </a:xfrm>
          <a:prstGeom prst="rect">
            <a:avLst/>
          </a:prstGeom>
          <a:solidFill>
            <a:srgbClr val="DEDEDE"/>
          </a:solidFill>
          <a:ln>
            <a:noFill/>
          </a:ln>
        </p:spPr>
      </p:sp>
      <p:sp>
        <p:nvSpPr>
          <p:cNvPr id="348" name="Google Shape;348;p55"/>
          <p:cNvSpPr/>
          <p:nvPr>
            <p:ph idx="15" type="pic"/>
          </p:nvPr>
        </p:nvSpPr>
        <p:spPr>
          <a:xfrm>
            <a:off x="8061867" y="1828800"/>
            <a:ext cx="18288" cy="1828800"/>
          </a:xfrm>
          <a:prstGeom prst="rect">
            <a:avLst/>
          </a:prstGeom>
          <a:solidFill>
            <a:srgbClr val="DEDEDE"/>
          </a:solidFill>
          <a:ln>
            <a:noFill/>
          </a:ln>
        </p:spPr>
      </p:sp>
      <p:sp>
        <p:nvSpPr>
          <p:cNvPr id="349" name="Google Shape;349;p55"/>
          <p:cNvSpPr/>
          <p:nvPr>
            <p:ph idx="16" type="pic"/>
          </p:nvPr>
        </p:nvSpPr>
        <p:spPr>
          <a:xfrm>
            <a:off x="6096000" y="4425321"/>
            <a:ext cx="18288" cy="1828800"/>
          </a:xfrm>
          <a:prstGeom prst="rect">
            <a:avLst/>
          </a:prstGeom>
          <a:solidFill>
            <a:srgbClr val="DEDEDE"/>
          </a:solidFill>
          <a:ln>
            <a:noFill/>
          </a:ln>
        </p:spPr>
      </p:sp>
      <p:sp>
        <p:nvSpPr>
          <p:cNvPr id="350" name="Google Shape;350;p55"/>
          <p:cNvSpPr/>
          <p:nvPr>
            <p:ph idx="17" type="pic"/>
          </p:nvPr>
        </p:nvSpPr>
        <p:spPr>
          <a:xfrm rot="-5400000">
            <a:off x="6086857" y="-1444939"/>
            <a:ext cx="18288" cy="10972800"/>
          </a:xfrm>
          <a:prstGeom prst="rect">
            <a:avLst/>
          </a:prstGeom>
          <a:solidFill>
            <a:srgbClr val="DEDEDE"/>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con six sections">
  <p:cSld name="Text icon six sections">
    <p:spTree>
      <p:nvGrpSpPr>
        <p:cNvPr id="351" name="Shape 351"/>
        <p:cNvGrpSpPr/>
        <p:nvPr/>
      </p:nvGrpSpPr>
      <p:grpSpPr>
        <a:xfrm>
          <a:off x="0" y="0"/>
          <a:ext cx="0" cy="0"/>
          <a:chOff x="0" y="0"/>
          <a:chExt cx="0" cy="0"/>
        </a:xfrm>
      </p:grpSpPr>
      <p:sp>
        <p:nvSpPr>
          <p:cNvPr id="352" name="Google Shape;352;p56"/>
          <p:cNvSpPr txBox="1"/>
          <p:nvPr>
            <p:ph type="title"/>
          </p:nvPr>
        </p:nvSpPr>
        <p:spPr>
          <a:xfrm>
            <a:off x="609600" y="615797"/>
            <a:ext cx="10283838"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3" name="Google Shape;353;p56"/>
          <p:cNvSpPr txBox="1"/>
          <p:nvPr>
            <p:ph idx="1" type="body"/>
          </p:nvPr>
        </p:nvSpPr>
        <p:spPr>
          <a:xfrm>
            <a:off x="621424" y="2824121"/>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4" name="Google Shape;354;p56"/>
          <p:cNvSpPr txBox="1"/>
          <p:nvPr>
            <p:ph idx="2" type="body"/>
          </p:nvPr>
        </p:nvSpPr>
        <p:spPr>
          <a:xfrm>
            <a:off x="4541521" y="2824121"/>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5" name="Google Shape;355;p56"/>
          <p:cNvSpPr txBox="1"/>
          <p:nvPr>
            <p:ph idx="3" type="body"/>
          </p:nvPr>
        </p:nvSpPr>
        <p:spPr>
          <a:xfrm>
            <a:off x="8461616" y="2824121"/>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6" name="Google Shape;356;p56"/>
          <p:cNvSpPr txBox="1"/>
          <p:nvPr>
            <p:ph idx="4" type="body"/>
          </p:nvPr>
        </p:nvSpPr>
        <p:spPr>
          <a:xfrm>
            <a:off x="612496" y="5392285"/>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7" name="Google Shape;357;p56"/>
          <p:cNvSpPr txBox="1"/>
          <p:nvPr>
            <p:ph idx="5" type="body"/>
          </p:nvPr>
        </p:nvSpPr>
        <p:spPr>
          <a:xfrm>
            <a:off x="4532593" y="5392285"/>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p56"/>
          <p:cNvSpPr txBox="1"/>
          <p:nvPr>
            <p:ph idx="6" type="body"/>
          </p:nvPr>
        </p:nvSpPr>
        <p:spPr>
          <a:xfrm>
            <a:off x="8452688" y="5392285"/>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9" name="Google Shape;359;p56"/>
          <p:cNvSpPr/>
          <p:nvPr>
            <p:ph idx="7" type="pic"/>
          </p:nvPr>
        </p:nvSpPr>
        <p:spPr>
          <a:xfrm>
            <a:off x="1810144" y="1857905"/>
            <a:ext cx="731520" cy="731520"/>
          </a:xfrm>
          <a:prstGeom prst="rect">
            <a:avLst/>
          </a:prstGeom>
          <a:noFill/>
          <a:ln>
            <a:noFill/>
          </a:ln>
        </p:spPr>
      </p:sp>
      <p:sp>
        <p:nvSpPr>
          <p:cNvPr id="360" name="Google Shape;360;p56"/>
          <p:cNvSpPr/>
          <p:nvPr>
            <p:ph idx="8" type="pic"/>
          </p:nvPr>
        </p:nvSpPr>
        <p:spPr>
          <a:xfrm>
            <a:off x="1810144" y="4413877"/>
            <a:ext cx="731520" cy="731520"/>
          </a:xfrm>
          <a:prstGeom prst="rect">
            <a:avLst/>
          </a:prstGeom>
          <a:noFill/>
          <a:ln>
            <a:noFill/>
          </a:ln>
        </p:spPr>
      </p:sp>
      <p:sp>
        <p:nvSpPr>
          <p:cNvPr id="361" name="Google Shape;361;p56"/>
          <p:cNvSpPr/>
          <p:nvPr>
            <p:ph idx="9" type="pic"/>
          </p:nvPr>
        </p:nvSpPr>
        <p:spPr>
          <a:xfrm>
            <a:off x="5719790" y="1857905"/>
            <a:ext cx="731520" cy="731520"/>
          </a:xfrm>
          <a:prstGeom prst="rect">
            <a:avLst/>
          </a:prstGeom>
          <a:noFill/>
          <a:ln>
            <a:noFill/>
          </a:ln>
        </p:spPr>
      </p:sp>
      <p:sp>
        <p:nvSpPr>
          <p:cNvPr id="362" name="Google Shape;362;p56"/>
          <p:cNvSpPr/>
          <p:nvPr>
            <p:ph idx="13" type="pic"/>
          </p:nvPr>
        </p:nvSpPr>
        <p:spPr>
          <a:xfrm>
            <a:off x="5730241" y="4413877"/>
            <a:ext cx="731520" cy="731520"/>
          </a:xfrm>
          <a:prstGeom prst="rect">
            <a:avLst/>
          </a:prstGeom>
          <a:noFill/>
          <a:ln>
            <a:noFill/>
          </a:ln>
        </p:spPr>
      </p:sp>
      <p:sp>
        <p:nvSpPr>
          <p:cNvPr id="363" name="Google Shape;363;p56"/>
          <p:cNvSpPr/>
          <p:nvPr>
            <p:ph idx="14" type="pic"/>
          </p:nvPr>
        </p:nvSpPr>
        <p:spPr>
          <a:xfrm>
            <a:off x="9650335" y="1857905"/>
            <a:ext cx="731520" cy="731520"/>
          </a:xfrm>
          <a:prstGeom prst="rect">
            <a:avLst/>
          </a:prstGeom>
          <a:noFill/>
          <a:ln>
            <a:noFill/>
          </a:ln>
        </p:spPr>
      </p:sp>
      <p:sp>
        <p:nvSpPr>
          <p:cNvPr id="364" name="Google Shape;364;p56"/>
          <p:cNvSpPr/>
          <p:nvPr>
            <p:ph idx="15" type="pic"/>
          </p:nvPr>
        </p:nvSpPr>
        <p:spPr>
          <a:xfrm>
            <a:off x="9650335" y="4413877"/>
            <a:ext cx="731520" cy="731520"/>
          </a:xfrm>
          <a:prstGeom prst="rect">
            <a:avLst/>
          </a:prstGeom>
          <a:noFill/>
          <a:ln>
            <a:noFill/>
          </a:ln>
        </p:spPr>
      </p:sp>
      <p:sp>
        <p:nvSpPr>
          <p:cNvPr id="365" name="Google Shape;365;p56"/>
          <p:cNvSpPr/>
          <p:nvPr>
            <p:ph idx="16" type="pic"/>
          </p:nvPr>
        </p:nvSpPr>
        <p:spPr>
          <a:xfrm>
            <a:off x="4111752" y="1842194"/>
            <a:ext cx="18288" cy="1828800"/>
          </a:xfrm>
          <a:prstGeom prst="rect">
            <a:avLst/>
          </a:prstGeom>
          <a:solidFill>
            <a:srgbClr val="DEDEDE"/>
          </a:solidFill>
          <a:ln>
            <a:noFill/>
          </a:ln>
        </p:spPr>
      </p:sp>
      <p:sp>
        <p:nvSpPr>
          <p:cNvPr id="366" name="Google Shape;366;p56"/>
          <p:cNvSpPr/>
          <p:nvPr>
            <p:ph idx="17" type="pic"/>
          </p:nvPr>
        </p:nvSpPr>
        <p:spPr>
          <a:xfrm>
            <a:off x="8061867" y="1828800"/>
            <a:ext cx="18288" cy="1828800"/>
          </a:xfrm>
          <a:prstGeom prst="rect">
            <a:avLst/>
          </a:prstGeom>
          <a:solidFill>
            <a:srgbClr val="DEDEDE"/>
          </a:solidFill>
          <a:ln>
            <a:noFill/>
          </a:ln>
        </p:spPr>
      </p:sp>
      <p:sp>
        <p:nvSpPr>
          <p:cNvPr id="367" name="Google Shape;367;p56"/>
          <p:cNvSpPr/>
          <p:nvPr>
            <p:ph idx="18" type="pic"/>
          </p:nvPr>
        </p:nvSpPr>
        <p:spPr>
          <a:xfrm rot="-5400000">
            <a:off x="6086857" y="-1438702"/>
            <a:ext cx="18288" cy="10972800"/>
          </a:xfrm>
          <a:prstGeom prst="rect">
            <a:avLst/>
          </a:prstGeom>
          <a:solidFill>
            <a:srgbClr val="DEDEDE"/>
          </a:solidFill>
          <a:ln>
            <a:noFill/>
          </a:ln>
        </p:spPr>
      </p:sp>
      <p:sp>
        <p:nvSpPr>
          <p:cNvPr id="368" name="Google Shape;368;p56"/>
          <p:cNvSpPr/>
          <p:nvPr>
            <p:ph idx="19" type="pic"/>
          </p:nvPr>
        </p:nvSpPr>
        <p:spPr>
          <a:xfrm>
            <a:off x="4100919" y="4424401"/>
            <a:ext cx="18288" cy="1828800"/>
          </a:xfrm>
          <a:prstGeom prst="rect">
            <a:avLst/>
          </a:prstGeom>
          <a:solidFill>
            <a:srgbClr val="DEDEDE"/>
          </a:solidFill>
          <a:ln>
            <a:noFill/>
          </a:ln>
        </p:spPr>
      </p:sp>
      <p:sp>
        <p:nvSpPr>
          <p:cNvPr id="369" name="Google Shape;369;p56"/>
          <p:cNvSpPr/>
          <p:nvPr>
            <p:ph idx="20" type="pic"/>
          </p:nvPr>
        </p:nvSpPr>
        <p:spPr>
          <a:xfrm>
            <a:off x="8051034" y="4411007"/>
            <a:ext cx="18288" cy="1828800"/>
          </a:xfrm>
          <a:prstGeom prst="rect">
            <a:avLst/>
          </a:prstGeom>
          <a:solidFill>
            <a:srgbClr val="DEDEDE"/>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icon 8 sections">
  <p:cSld name="Text icon 8 sections">
    <p:spTree>
      <p:nvGrpSpPr>
        <p:cNvPr id="370" name="Shape 370"/>
        <p:cNvGrpSpPr/>
        <p:nvPr/>
      </p:nvGrpSpPr>
      <p:grpSpPr>
        <a:xfrm>
          <a:off x="0" y="0"/>
          <a:ext cx="0" cy="0"/>
          <a:chOff x="0" y="0"/>
          <a:chExt cx="0" cy="0"/>
        </a:xfrm>
      </p:grpSpPr>
      <p:sp>
        <p:nvSpPr>
          <p:cNvPr id="371" name="Google Shape;371;p57"/>
          <p:cNvSpPr txBox="1"/>
          <p:nvPr>
            <p:ph type="title"/>
          </p:nvPr>
        </p:nvSpPr>
        <p:spPr>
          <a:xfrm>
            <a:off x="609600" y="609600"/>
            <a:ext cx="10297452"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57"/>
          <p:cNvSpPr txBox="1"/>
          <p:nvPr>
            <p:ph idx="1" type="body"/>
          </p:nvPr>
        </p:nvSpPr>
        <p:spPr>
          <a:xfrm>
            <a:off x="600460" y="2971064"/>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3" name="Google Shape;373;p57"/>
          <p:cNvSpPr txBox="1"/>
          <p:nvPr>
            <p:ph idx="2" type="body"/>
          </p:nvPr>
        </p:nvSpPr>
        <p:spPr>
          <a:xfrm>
            <a:off x="3521545" y="2971064"/>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4" name="Google Shape;374;p57"/>
          <p:cNvSpPr txBox="1"/>
          <p:nvPr>
            <p:ph idx="3" type="body"/>
          </p:nvPr>
        </p:nvSpPr>
        <p:spPr>
          <a:xfrm>
            <a:off x="6416534" y="2971064"/>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57"/>
          <p:cNvSpPr txBox="1"/>
          <p:nvPr>
            <p:ph idx="4" type="body"/>
          </p:nvPr>
        </p:nvSpPr>
        <p:spPr>
          <a:xfrm>
            <a:off x="9318148" y="2971064"/>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6" name="Google Shape;376;p57"/>
          <p:cNvSpPr txBox="1"/>
          <p:nvPr>
            <p:ph idx="5" type="body"/>
          </p:nvPr>
        </p:nvSpPr>
        <p:spPr>
          <a:xfrm>
            <a:off x="612548" y="5395035"/>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7" name="Google Shape;377;p57"/>
          <p:cNvSpPr txBox="1"/>
          <p:nvPr>
            <p:ph idx="6" type="body"/>
          </p:nvPr>
        </p:nvSpPr>
        <p:spPr>
          <a:xfrm>
            <a:off x="3521545" y="5395035"/>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8" name="Google Shape;378;p57"/>
          <p:cNvSpPr txBox="1"/>
          <p:nvPr>
            <p:ph idx="7" type="body"/>
          </p:nvPr>
        </p:nvSpPr>
        <p:spPr>
          <a:xfrm>
            <a:off x="6416534" y="5395035"/>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9" name="Google Shape;379;p57"/>
          <p:cNvSpPr txBox="1"/>
          <p:nvPr>
            <p:ph idx="8" type="body"/>
          </p:nvPr>
        </p:nvSpPr>
        <p:spPr>
          <a:xfrm>
            <a:off x="9330236" y="5395035"/>
            <a:ext cx="2249424" cy="809952"/>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57"/>
          <p:cNvSpPr/>
          <p:nvPr>
            <p:ph idx="9" type="pic"/>
          </p:nvPr>
        </p:nvSpPr>
        <p:spPr>
          <a:xfrm>
            <a:off x="1359412" y="2004848"/>
            <a:ext cx="731520" cy="731520"/>
          </a:xfrm>
          <a:prstGeom prst="rect">
            <a:avLst/>
          </a:prstGeom>
          <a:noFill/>
          <a:ln>
            <a:noFill/>
          </a:ln>
        </p:spPr>
      </p:sp>
      <p:sp>
        <p:nvSpPr>
          <p:cNvPr id="381" name="Google Shape;381;p57"/>
          <p:cNvSpPr/>
          <p:nvPr>
            <p:ph idx="13" type="pic"/>
          </p:nvPr>
        </p:nvSpPr>
        <p:spPr>
          <a:xfrm>
            <a:off x="1416562" y="4416627"/>
            <a:ext cx="731520" cy="731520"/>
          </a:xfrm>
          <a:prstGeom prst="rect">
            <a:avLst/>
          </a:prstGeom>
          <a:noFill/>
          <a:ln>
            <a:noFill/>
          </a:ln>
        </p:spPr>
      </p:sp>
      <p:sp>
        <p:nvSpPr>
          <p:cNvPr id="382" name="Google Shape;382;p57"/>
          <p:cNvSpPr/>
          <p:nvPr>
            <p:ph idx="14" type="pic"/>
          </p:nvPr>
        </p:nvSpPr>
        <p:spPr>
          <a:xfrm>
            <a:off x="4280497" y="2004847"/>
            <a:ext cx="731520" cy="731520"/>
          </a:xfrm>
          <a:prstGeom prst="rect">
            <a:avLst/>
          </a:prstGeom>
          <a:noFill/>
          <a:ln>
            <a:noFill/>
          </a:ln>
        </p:spPr>
      </p:sp>
      <p:sp>
        <p:nvSpPr>
          <p:cNvPr id="383" name="Google Shape;383;p57"/>
          <p:cNvSpPr/>
          <p:nvPr>
            <p:ph idx="15" type="pic"/>
          </p:nvPr>
        </p:nvSpPr>
        <p:spPr>
          <a:xfrm>
            <a:off x="4280497" y="4416627"/>
            <a:ext cx="731520" cy="731520"/>
          </a:xfrm>
          <a:prstGeom prst="rect">
            <a:avLst/>
          </a:prstGeom>
          <a:noFill/>
          <a:ln>
            <a:noFill/>
          </a:ln>
        </p:spPr>
      </p:sp>
      <p:sp>
        <p:nvSpPr>
          <p:cNvPr id="384" name="Google Shape;384;p57"/>
          <p:cNvSpPr/>
          <p:nvPr>
            <p:ph idx="16" type="pic"/>
          </p:nvPr>
        </p:nvSpPr>
        <p:spPr>
          <a:xfrm>
            <a:off x="7175486" y="2004848"/>
            <a:ext cx="731520" cy="731520"/>
          </a:xfrm>
          <a:prstGeom prst="rect">
            <a:avLst/>
          </a:prstGeom>
          <a:noFill/>
          <a:ln>
            <a:noFill/>
          </a:ln>
        </p:spPr>
      </p:sp>
      <p:sp>
        <p:nvSpPr>
          <p:cNvPr id="385" name="Google Shape;385;p57"/>
          <p:cNvSpPr/>
          <p:nvPr>
            <p:ph idx="17" type="pic"/>
          </p:nvPr>
        </p:nvSpPr>
        <p:spPr>
          <a:xfrm>
            <a:off x="7175486" y="4416627"/>
            <a:ext cx="731520" cy="731520"/>
          </a:xfrm>
          <a:prstGeom prst="rect">
            <a:avLst/>
          </a:prstGeom>
          <a:noFill/>
          <a:ln>
            <a:noFill/>
          </a:ln>
        </p:spPr>
      </p:sp>
      <p:sp>
        <p:nvSpPr>
          <p:cNvPr id="386" name="Google Shape;386;p57"/>
          <p:cNvSpPr/>
          <p:nvPr>
            <p:ph idx="18" type="pic"/>
          </p:nvPr>
        </p:nvSpPr>
        <p:spPr>
          <a:xfrm>
            <a:off x="10077100" y="2004848"/>
            <a:ext cx="731520" cy="731520"/>
          </a:xfrm>
          <a:prstGeom prst="rect">
            <a:avLst/>
          </a:prstGeom>
          <a:noFill/>
          <a:ln>
            <a:noFill/>
          </a:ln>
        </p:spPr>
      </p:sp>
      <p:sp>
        <p:nvSpPr>
          <p:cNvPr id="387" name="Google Shape;387;p57"/>
          <p:cNvSpPr/>
          <p:nvPr>
            <p:ph idx="19" type="pic"/>
          </p:nvPr>
        </p:nvSpPr>
        <p:spPr>
          <a:xfrm>
            <a:off x="10134250" y="4416627"/>
            <a:ext cx="731520" cy="731520"/>
          </a:xfrm>
          <a:prstGeom prst="rect">
            <a:avLst/>
          </a:prstGeom>
          <a:noFill/>
          <a:ln>
            <a:noFill/>
          </a:ln>
        </p:spPr>
      </p:sp>
      <p:sp>
        <p:nvSpPr>
          <p:cNvPr id="388" name="Google Shape;388;p57"/>
          <p:cNvSpPr/>
          <p:nvPr>
            <p:ph idx="20" type="pic"/>
          </p:nvPr>
        </p:nvSpPr>
        <p:spPr>
          <a:xfrm>
            <a:off x="3169400" y="2029596"/>
            <a:ext cx="18288" cy="1828800"/>
          </a:xfrm>
          <a:prstGeom prst="rect">
            <a:avLst/>
          </a:prstGeom>
          <a:solidFill>
            <a:srgbClr val="DEDEDE"/>
          </a:solidFill>
          <a:ln>
            <a:noFill/>
          </a:ln>
        </p:spPr>
      </p:sp>
      <p:sp>
        <p:nvSpPr>
          <p:cNvPr id="389" name="Google Shape;389;p57"/>
          <p:cNvSpPr/>
          <p:nvPr>
            <p:ph idx="21" type="pic"/>
          </p:nvPr>
        </p:nvSpPr>
        <p:spPr>
          <a:xfrm>
            <a:off x="6090893" y="2016202"/>
            <a:ext cx="18288" cy="1828800"/>
          </a:xfrm>
          <a:prstGeom prst="rect">
            <a:avLst/>
          </a:prstGeom>
          <a:solidFill>
            <a:srgbClr val="DEDEDE"/>
          </a:solidFill>
          <a:ln>
            <a:noFill/>
          </a:ln>
        </p:spPr>
      </p:sp>
      <p:sp>
        <p:nvSpPr>
          <p:cNvPr id="390" name="Google Shape;390;p57"/>
          <p:cNvSpPr/>
          <p:nvPr>
            <p:ph idx="22" type="pic"/>
          </p:nvPr>
        </p:nvSpPr>
        <p:spPr>
          <a:xfrm rot="-5400000">
            <a:off x="6086857" y="-1345742"/>
            <a:ext cx="18288" cy="10972800"/>
          </a:xfrm>
          <a:prstGeom prst="rect">
            <a:avLst/>
          </a:prstGeom>
          <a:solidFill>
            <a:srgbClr val="DEDEDE"/>
          </a:solidFill>
          <a:ln>
            <a:noFill/>
          </a:ln>
        </p:spPr>
      </p:sp>
      <p:sp>
        <p:nvSpPr>
          <p:cNvPr id="391" name="Google Shape;391;p57"/>
          <p:cNvSpPr/>
          <p:nvPr>
            <p:ph idx="23" type="pic"/>
          </p:nvPr>
        </p:nvSpPr>
        <p:spPr>
          <a:xfrm>
            <a:off x="8986261" y="2016202"/>
            <a:ext cx="18288" cy="1828800"/>
          </a:xfrm>
          <a:prstGeom prst="rect">
            <a:avLst/>
          </a:prstGeom>
          <a:solidFill>
            <a:srgbClr val="DEDEDE"/>
          </a:solidFill>
          <a:ln>
            <a:noFill/>
          </a:ln>
        </p:spPr>
      </p:sp>
      <p:sp>
        <p:nvSpPr>
          <p:cNvPr id="392" name="Google Shape;392;p57"/>
          <p:cNvSpPr/>
          <p:nvPr>
            <p:ph idx="24" type="pic"/>
          </p:nvPr>
        </p:nvSpPr>
        <p:spPr>
          <a:xfrm>
            <a:off x="3169400" y="4432378"/>
            <a:ext cx="18288" cy="1828800"/>
          </a:xfrm>
          <a:prstGeom prst="rect">
            <a:avLst/>
          </a:prstGeom>
          <a:solidFill>
            <a:srgbClr val="DEDEDE"/>
          </a:solidFill>
          <a:ln>
            <a:noFill/>
          </a:ln>
        </p:spPr>
      </p:sp>
      <p:sp>
        <p:nvSpPr>
          <p:cNvPr id="393" name="Google Shape;393;p57"/>
          <p:cNvSpPr/>
          <p:nvPr>
            <p:ph idx="25" type="pic"/>
          </p:nvPr>
        </p:nvSpPr>
        <p:spPr>
          <a:xfrm>
            <a:off x="6090893" y="4418984"/>
            <a:ext cx="18288" cy="1828800"/>
          </a:xfrm>
          <a:prstGeom prst="rect">
            <a:avLst/>
          </a:prstGeom>
          <a:solidFill>
            <a:srgbClr val="DEDEDE"/>
          </a:solidFill>
          <a:ln>
            <a:noFill/>
          </a:ln>
        </p:spPr>
      </p:sp>
      <p:sp>
        <p:nvSpPr>
          <p:cNvPr id="394" name="Google Shape;394;p57"/>
          <p:cNvSpPr/>
          <p:nvPr>
            <p:ph idx="26" type="pic"/>
          </p:nvPr>
        </p:nvSpPr>
        <p:spPr>
          <a:xfrm>
            <a:off x="8986261" y="4418984"/>
            <a:ext cx="18288" cy="1828800"/>
          </a:xfrm>
          <a:prstGeom prst="rect">
            <a:avLst/>
          </a:prstGeom>
          <a:solidFill>
            <a:srgbClr val="DEDEDE"/>
          </a:solid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horizontal photo">
  <p:cSld name="Title, text and horizontal photo">
    <p:spTree>
      <p:nvGrpSpPr>
        <p:cNvPr id="395" name="Shape 395"/>
        <p:cNvGrpSpPr/>
        <p:nvPr/>
      </p:nvGrpSpPr>
      <p:grpSpPr>
        <a:xfrm>
          <a:off x="0" y="0"/>
          <a:ext cx="0" cy="0"/>
          <a:chOff x="0" y="0"/>
          <a:chExt cx="0" cy="0"/>
        </a:xfrm>
      </p:grpSpPr>
      <p:sp>
        <p:nvSpPr>
          <p:cNvPr id="396" name="Google Shape;396;p58"/>
          <p:cNvSpPr txBox="1"/>
          <p:nvPr>
            <p:ph idx="1" type="body"/>
          </p:nvPr>
        </p:nvSpPr>
        <p:spPr>
          <a:xfrm>
            <a:off x="6096000" y="3912165"/>
            <a:ext cx="5143500" cy="2336236"/>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21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7" name="Google Shape;397;p58"/>
          <p:cNvSpPr txBox="1"/>
          <p:nvPr>
            <p:ph type="title"/>
          </p:nvPr>
        </p:nvSpPr>
        <p:spPr>
          <a:xfrm>
            <a:off x="625366" y="3912164"/>
            <a:ext cx="4784834" cy="4431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dk2"/>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8" name="Google Shape;398;p58"/>
          <p:cNvSpPr/>
          <p:nvPr>
            <p:ph idx="2" type="pic"/>
          </p:nvPr>
        </p:nvSpPr>
        <p:spPr>
          <a:xfrm>
            <a:off x="0" y="0"/>
            <a:ext cx="12192000" cy="3429000"/>
          </a:xfrm>
          <a:prstGeom prst="rect">
            <a:avLst/>
          </a:prstGeom>
          <a:solidFill>
            <a:schemeClr val="dk2"/>
          </a:solidFill>
          <a:ln>
            <a:noFill/>
          </a:ln>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ext two columns">
  <p:cSld name="Photo text two columns">
    <p:spTree>
      <p:nvGrpSpPr>
        <p:cNvPr id="399" name="Shape 399"/>
        <p:cNvGrpSpPr/>
        <p:nvPr/>
      </p:nvGrpSpPr>
      <p:grpSpPr>
        <a:xfrm>
          <a:off x="0" y="0"/>
          <a:ext cx="0" cy="0"/>
          <a:chOff x="0" y="0"/>
          <a:chExt cx="0" cy="0"/>
        </a:xfrm>
      </p:grpSpPr>
      <p:sp>
        <p:nvSpPr>
          <p:cNvPr id="400" name="Google Shape;400;p59"/>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1" name="Google Shape;401;p59"/>
          <p:cNvSpPr txBox="1"/>
          <p:nvPr>
            <p:ph idx="1" type="body"/>
          </p:nvPr>
        </p:nvSpPr>
        <p:spPr>
          <a:xfrm>
            <a:off x="609600" y="4428856"/>
            <a:ext cx="4901183" cy="14385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2" name="Google Shape;402;p59"/>
          <p:cNvSpPr/>
          <p:nvPr>
            <p:ph idx="2" type="pic"/>
          </p:nvPr>
        </p:nvSpPr>
        <p:spPr>
          <a:xfrm>
            <a:off x="609600" y="1600200"/>
            <a:ext cx="4901184" cy="2596896"/>
          </a:xfrm>
          <a:prstGeom prst="rect">
            <a:avLst/>
          </a:prstGeom>
          <a:solidFill>
            <a:schemeClr val="dk2"/>
          </a:solidFill>
          <a:ln>
            <a:noFill/>
          </a:ln>
        </p:spPr>
      </p:sp>
      <p:sp>
        <p:nvSpPr>
          <p:cNvPr id="403" name="Google Shape;403;p59"/>
          <p:cNvSpPr/>
          <p:nvPr>
            <p:ph idx="3" type="pic"/>
          </p:nvPr>
        </p:nvSpPr>
        <p:spPr>
          <a:xfrm>
            <a:off x="6662825" y="1600199"/>
            <a:ext cx="4901184" cy="2596895"/>
          </a:xfrm>
          <a:prstGeom prst="rect">
            <a:avLst/>
          </a:prstGeom>
          <a:solidFill>
            <a:schemeClr val="dk2"/>
          </a:solidFill>
          <a:ln>
            <a:noFill/>
          </a:ln>
        </p:spPr>
      </p:sp>
      <p:sp>
        <p:nvSpPr>
          <p:cNvPr id="404" name="Google Shape;404;p59"/>
          <p:cNvSpPr txBox="1"/>
          <p:nvPr>
            <p:ph idx="4" type="body"/>
          </p:nvPr>
        </p:nvSpPr>
        <p:spPr>
          <a:xfrm>
            <a:off x="6662825" y="4428856"/>
            <a:ext cx="4901183" cy="14385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ext three columns">
  <p:cSld name="Photo text three columns">
    <p:spTree>
      <p:nvGrpSpPr>
        <p:cNvPr id="405" name="Shape 405"/>
        <p:cNvGrpSpPr/>
        <p:nvPr/>
      </p:nvGrpSpPr>
      <p:grpSpPr>
        <a:xfrm>
          <a:off x="0" y="0"/>
          <a:ext cx="0" cy="0"/>
          <a:chOff x="0" y="0"/>
          <a:chExt cx="0" cy="0"/>
        </a:xfrm>
      </p:grpSpPr>
      <p:sp>
        <p:nvSpPr>
          <p:cNvPr id="406" name="Google Shape;406;p60"/>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7" name="Google Shape;407;p60"/>
          <p:cNvSpPr txBox="1"/>
          <p:nvPr>
            <p:ph idx="1" type="body"/>
          </p:nvPr>
        </p:nvSpPr>
        <p:spPr>
          <a:xfrm>
            <a:off x="609600" y="3883152"/>
            <a:ext cx="3108960" cy="15381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8" name="Google Shape;408;p60"/>
          <p:cNvSpPr/>
          <p:nvPr>
            <p:ph idx="2" type="pic"/>
          </p:nvPr>
        </p:nvSpPr>
        <p:spPr>
          <a:xfrm>
            <a:off x="609600" y="1600200"/>
            <a:ext cx="3108960" cy="2030186"/>
          </a:xfrm>
          <a:prstGeom prst="rect">
            <a:avLst/>
          </a:prstGeom>
          <a:solidFill>
            <a:schemeClr val="dk2"/>
          </a:solidFill>
          <a:ln>
            <a:noFill/>
          </a:ln>
        </p:spPr>
      </p:sp>
      <p:sp>
        <p:nvSpPr>
          <p:cNvPr id="409" name="Google Shape;409;p60"/>
          <p:cNvSpPr/>
          <p:nvPr>
            <p:ph idx="3" type="pic"/>
          </p:nvPr>
        </p:nvSpPr>
        <p:spPr>
          <a:xfrm>
            <a:off x="4539599" y="1600200"/>
            <a:ext cx="3108960" cy="2030186"/>
          </a:xfrm>
          <a:prstGeom prst="rect">
            <a:avLst/>
          </a:prstGeom>
          <a:solidFill>
            <a:schemeClr val="dk2"/>
          </a:solidFill>
          <a:ln>
            <a:noFill/>
          </a:ln>
        </p:spPr>
      </p:sp>
      <p:sp>
        <p:nvSpPr>
          <p:cNvPr id="410" name="Google Shape;410;p60"/>
          <p:cNvSpPr/>
          <p:nvPr>
            <p:ph idx="4" type="pic"/>
          </p:nvPr>
        </p:nvSpPr>
        <p:spPr>
          <a:xfrm>
            <a:off x="8458300" y="1600200"/>
            <a:ext cx="3124100" cy="2030186"/>
          </a:xfrm>
          <a:prstGeom prst="rect">
            <a:avLst/>
          </a:prstGeom>
          <a:solidFill>
            <a:schemeClr val="dk2"/>
          </a:solidFill>
          <a:ln>
            <a:noFill/>
          </a:ln>
        </p:spPr>
      </p:sp>
      <p:sp>
        <p:nvSpPr>
          <p:cNvPr id="411" name="Google Shape;411;p60"/>
          <p:cNvSpPr txBox="1"/>
          <p:nvPr>
            <p:ph idx="5" type="body"/>
          </p:nvPr>
        </p:nvSpPr>
        <p:spPr>
          <a:xfrm>
            <a:off x="4545241" y="3883152"/>
            <a:ext cx="3108960" cy="15381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2" name="Google Shape;412;p60"/>
          <p:cNvSpPr txBox="1"/>
          <p:nvPr>
            <p:ph idx="6" type="body"/>
          </p:nvPr>
        </p:nvSpPr>
        <p:spPr>
          <a:xfrm>
            <a:off x="8458300" y="3883152"/>
            <a:ext cx="3108960" cy="15381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text four columns">
  <p:cSld name="Photo text four columns">
    <p:spTree>
      <p:nvGrpSpPr>
        <p:cNvPr id="413" name="Shape 413"/>
        <p:cNvGrpSpPr/>
        <p:nvPr/>
      </p:nvGrpSpPr>
      <p:grpSpPr>
        <a:xfrm>
          <a:off x="0" y="0"/>
          <a:ext cx="0" cy="0"/>
          <a:chOff x="0" y="0"/>
          <a:chExt cx="0" cy="0"/>
        </a:xfrm>
      </p:grpSpPr>
      <p:sp>
        <p:nvSpPr>
          <p:cNvPr id="414" name="Google Shape;414;p61"/>
          <p:cNvSpPr txBox="1"/>
          <p:nvPr>
            <p:ph type="title"/>
          </p:nvPr>
        </p:nvSpPr>
        <p:spPr>
          <a:xfrm>
            <a:off x="609600" y="609600"/>
            <a:ext cx="10277961"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5" name="Google Shape;415;p61"/>
          <p:cNvSpPr txBox="1"/>
          <p:nvPr>
            <p:ph idx="1" type="body"/>
          </p:nvPr>
        </p:nvSpPr>
        <p:spPr>
          <a:xfrm>
            <a:off x="609600" y="3325368"/>
            <a:ext cx="2249424" cy="15381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6" name="Google Shape;416;p61"/>
          <p:cNvSpPr/>
          <p:nvPr>
            <p:ph idx="2" type="pic"/>
          </p:nvPr>
        </p:nvSpPr>
        <p:spPr>
          <a:xfrm>
            <a:off x="609600" y="1600200"/>
            <a:ext cx="2249423" cy="1499616"/>
          </a:xfrm>
          <a:prstGeom prst="rect">
            <a:avLst/>
          </a:prstGeom>
          <a:solidFill>
            <a:schemeClr val="dk2"/>
          </a:solidFill>
          <a:ln>
            <a:noFill/>
          </a:ln>
        </p:spPr>
      </p:sp>
      <p:sp>
        <p:nvSpPr>
          <p:cNvPr id="417" name="Google Shape;417;p61"/>
          <p:cNvSpPr/>
          <p:nvPr>
            <p:ph idx="3" type="pic"/>
          </p:nvPr>
        </p:nvSpPr>
        <p:spPr>
          <a:xfrm>
            <a:off x="9332977" y="1600199"/>
            <a:ext cx="2249423" cy="1499616"/>
          </a:xfrm>
          <a:prstGeom prst="rect">
            <a:avLst/>
          </a:prstGeom>
          <a:solidFill>
            <a:schemeClr val="dk2"/>
          </a:solidFill>
          <a:ln>
            <a:noFill/>
          </a:ln>
        </p:spPr>
      </p:sp>
      <p:sp>
        <p:nvSpPr>
          <p:cNvPr id="418" name="Google Shape;418;p61"/>
          <p:cNvSpPr/>
          <p:nvPr>
            <p:ph idx="4" type="pic"/>
          </p:nvPr>
        </p:nvSpPr>
        <p:spPr>
          <a:xfrm>
            <a:off x="3517392" y="1600200"/>
            <a:ext cx="2249423" cy="1499616"/>
          </a:xfrm>
          <a:prstGeom prst="rect">
            <a:avLst/>
          </a:prstGeom>
          <a:solidFill>
            <a:schemeClr val="dk2"/>
          </a:solidFill>
          <a:ln>
            <a:noFill/>
          </a:ln>
        </p:spPr>
      </p:sp>
      <p:sp>
        <p:nvSpPr>
          <p:cNvPr id="419" name="Google Shape;419;p61"/>
          <p:cNvSpPr/>
          <p:nvPr>
            <p:ph idx="5" type="pic"/>
          </p:nvPr>
        </p:nvSpPr>
        <p:spPr>
          <a:xfrm>
            <a:off x="6425184" y="1600200"/>
            <a:ext cx="2249423" cy="1499616"/>
          </a:xfrm>
          <a:prstGeom prst="rect">
            <a:avLst/>
          </a:prstGeom>
          <a:solidFill>
            <a:schemeClr val="dk2"/>
          </a:solidFill>
          <a:ln>
            <a:noFill/>
          </a:ln>
        </p:spPr>
      </p:sp>
      <p:sp>
        <p:nvSpPr>
          <p:cNvPr id="420" name="Google Shape;420;p61"/>
          <p:cNvSpPr txBox="1"/>
          <p:nvPr>
            <p:ph idx="6" type="body"/>
          </p:nvPr>
        </p:nvSpPr>
        <p:spPr>
          <a:xfrm>
            <a:off x="3517391" y="3325368"/>
            <a:ext cx="2249424" cy="15381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1" name="Google Shape;421;p61"/>
          <p:cNvSpPr txBox="1"/>
          <p:nvPr>
            <p:ph idx="7" type="body"/>
          </p:nvPr>
        </p:nvSpPr>
        <p:spPr>
          <a:xfrm>
            <a:off x="6425182" y="3325368"/>
            <a:ext cx="2249424" cy="15381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61"/>
          <p:cNvSpPr txBox="1"/>
          <p:nvPr>
            <p:ph idx="8" type="body"/>
          </p:nvPr>
        </p:nvSpPr>
        <p:spPr>
          <a:xfrm>
            <a:off x="9332973" y="3325368"/>
            <a:ext cx="2249424" cy="153814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es">
  <p:cSld name="Two boxes">
    <p:bg>
      <p:bgPr>
        <a:solidFill>
          <a:schemeClr val="dk2"/>
        </a:solidFill>
      </p:bgPr>
    </p:bg>
    <p:spTree>
      <p:nvGrpSpPr>
        <p:cNvPr id="423" name="Shape 423"/>
        <p:cNvGrpSpPr/>
        <p:nvPr/>
      </p:nvGrpSpPr>
      <p:grpSpPr>
        <a:xfrm>
          <a:off x="0" y="0"/>
          <a:ext cx="0" cy="0"/>
          <a:chOff x="0" y="0"/>
          <a:chExt cx="0" cy="0"/>
        </a:xfrm>
      </p:grpSpPr>
      <p:sp>
        <p:nvSpPr>
          <p:cNvPr id="424" name="Google Shape;424;p62"/>
          <p:cNvSpPr txBox="1"/>
          <p:nvPr>
            <p:ph type="title"/>
          </p:nvPr>
        </p:nvSpPr>
        <p:spPr>
          <a:xfrm>
            <a:off x="604345"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200"/>
              <a:buFont typeface="Roboto"/>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5" name="Google Shape;425;p62"/>
          <p:cNvSpPr txBox="1"/>
          <p:nvPr>
            <p:ph idx="1" type="body"/>
          </p:nvPr>
        </p:nvSpPr>
        <p:spPr>
          <a:xfrm>
            <a:off x="949449" y="1981200"/>
            <a:ext cx="4901184" cy="4267200"/>
          </a:xfrm>
          <a:prstGeom prst="rect">
            <a:avLst/>
          </a:prstGeom>
          <a:solidFill>
            <a:schemeClr val="lt1"/>
          </a:solidFill>
          <a:ln>
            <a:noFill/>
          </a:ln>
        </p:spPr>
        <p:txBody>
          <a:bodyPr anchorCtr="0" anchor="t" bIns="365750" lIns="365750" spcFirstLastPara="1" rIns="365750" wrap="square" tIns="1709925">
            <a:noAutofit/>
          </a:bodyPr>
          <a:lstStyle>
            <a:lvl1pPr indent="-228600" lvl="0" marL="457200" algn="ctr">
              <a:lnSpc>
                <a:spcPct val="90000"/>
              </a:lnSpc>
              <a:spcBef>
                <a:spcPts val="0"/>
              </a:spcBef>
              <a:spcAft>
                <a:spcPts val="0"/>
              </a:spcAft>
              <a:buSzPts val="2800"/>
              <a:buNone/>
              <a:defRPr b="1" sz="2800">
                <a:solidFill>
                  <a:schemeClr val="dk1"/>
                </a:solidFill>
              </a:defRPr>
            </a:lvl1pPr>
            <a:lvl2pPr indent="-228600" lvl="1" marL="914400" algn="ctr">
              <a:lnSpc>
                <a:spcPct val="90000"/>
              </a:lnSpc>
              <a:spcBef>
                <a:spcPts val="500"/>
              </a:spcBef>
              <a:spcAft>
                <a:spcPts val="0"/>
              </a:spcAft>
              <a:buSzPts val="2100"/>
              <a:buNone/>
              <a:defRPr>
                <a:solidFill>
                  <a:schemeClr val="dk1"/>
                </a:solidFill>
              </a:defRPr>
            </a:lvl2pPr>
            <a:lvl3pPr indent="-361950" lvl="2" marL="1371600" algn="ctr">
              <a:lnSpc>
                <a:spcPct val="100000"/>
              </a:lnSpc>
              <a:spcBef>
                <a:spcPts val="500"/>
              </a:spcBef>
              <a:spcAft>
                <a:spcPts val="0"/>
              </a:spcAft>
              <a:buSzPts val="2100"/>
              <a:buChar char="•"/>
              <a:defRPr>
                <a:solidFill>
                  <a:schemeClr val="dk1"/>
                </a:solidFill>
              </a:defRPr>
            </a:lvl3pPr>
            <a:lvl4pPr indent="-361950" lvl="3" marL="1828800" algn="ctr">
              <a:lnSpc>
                <a:spcPct val="100000"/>
              </a:lnSpc>
              <a:spcBef>
                <a:spcPts val="500"/>
              </a:spcBef>
              <a:spcAft>
                <a:spcPts val="0"/>
              </a:spcAft>
              <a:buSzPts val="2100"/>
              <a:buChar char="•"/>
              <a:defRPr>
                <a:solidFill>
                  <a:schemeClr val="dk1"/>
                </a:solidFill>
              </a:defRPr>
            </a:lvl4pPr>
            <a:lvl5pPr indent="-228600" lvl="4" marL="2286000" algn="ctr">
              <a:lnSpc>
                <a:spcPct val="90000"/>
              </a:lnSpc>
              <a:spcBef>
                <a:spcPts val="500"/>
              </a:spcBef>
              <a:spcAft>
                <a:spcPts val="0"/>
              </a:spcAft>
              <a:buClr>
                <a:schemeClr val="dk1"/>
              </a:buClr>
              <a:buSzPts val="2400"/>
              <a:buNone/>
              <a:defRPr>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6" name="Google Shape;426;p62"/>
          <p:cNvSpPr/>
          <p:nvPr>
            <p:ph idx="2" type="pic"/>
          </p:nvPr>
        </p:nvSpPr>
        <p:spPr>
          <a:xfrm>
            <a:off x="2910837" y="2346960"/>
            <a:ext cx="978408" cy="978408"/>
          </a:xfrm>
          <a:prstGeom prst="rect">
            <a:avLst/>
          </a:prstGeom>
          <a:noFill/>
          <a:ln>
            <a:noFill/>
          </a:ln>
        </p:spPr>
      </p:sp>
      <p:sp>
        <p:nvSpPr>
          <p:cNvPr id="427" name="Google Shape;427;p62"/>
          <p:cNvSpPr txBox="1"/>
          <p:nvPr>
            <p:ph idx="3" type="body"/>
          </p:nvPr>
        </p:nvSpPr>
        <p:spPr>
          <a:xfrm>
            <a:off x="6338316" y="1981200"/>
            <a:ext cx="4901184" cy="4267200"/>
          </a:xfrm>
          <a:prstGeom prst="rect">
            <a:avLst/>
          </a:prstGeom>
          <a:solidFill>
            <a:schemeClr val="lt1"/>
          </a:solidFill>
          <a:ln>
            <a:noFill/>
          </a:ln>
        </p:spPr>
        <p:txBody>
          <a:bodyPr anchorCtr="0" anchor="t" bIns="365750" lIns="365750" spcFirstLastPara="1" rIns="365750" wrap="square" tIns="1709925">
            <a:noAutofit/>
          </a:bodyPr>
          <a:lstStyle>
            <a:lvl1pPr indent="-228600" lvl="0" marL="457200" algn="ctr">
              <a:lnSpc>
                <a:spcPct val="90000"/>
              </a:lnSpc>
              <a:spcBef>
                <a:spcPts val="0"/>
              </a:spcBef>
              <a:spcAft>
                <a:spcPts val="0"/>
              </a:spcAft>
              <a:buSzPts val="2800"/>
              <a:buNone/>
              <a:defRPr b="1" sz="2800">
                <a:solidFill>
                  <a:schemeClr val="dk1"/>
                </a:solidFill>
              </a:defRPr>
            </a:lvl1pPr>
            <a:lvl2pPr indent="-228600" lvl="1" marL="914400" algn="ctr">
              <a:lnSpc>
                <a:spcPct val="90000"/>
              </a:lnSpc>
              <a:spcBef>
                <a:spcPts val="500"/>
              </a:spcBef>
              <a:spcAft>
                <a:spcPts val="0"/>
              </a:spcAft>
              <a:buSzPts val="2100"/>
              <a:buNone/>
              <a:defRPr>
                <a:solidFill>
                  <a:schemeClr val="dk1"/>
                </a:solidFill>
              </a:defRPr>
            </a:lvl2pPr>
            <a:lvl3pPr indent="-361950" lvl="2" marL="1371600" algn="ctr">
              <a:lnSpc>
                <a:spcPct val="100000"/>
              </a:lnSpc>
              <a:spcBef>
                <a:spcPts val="500"/>
              </a:spcBef>
              <a:spcAft>
                <a:spcPts val="0"/>
              </a:spcAft>
              <a:buSzPts val="2100"/>
              <a:buChar char="•"/>
              <a:defRPr>
                <a:solidFill>
                  <a:schemeClr val="dk1"/>
                </a:solidFill>
              </a:defRPr>
            </a:lvl3pPr>
            <a:lvl4pPr indent="-361950" lvl="3" marL="1828800" algn="ctr">
              <a:lnSpc>
                <a:spcPct val="100000"/>
              </a:lnSpc>
              <a:spcBef>
                <a:spcPts val="500"/>
              </a:spcBef>
              <a:spcAft>
                <a:spcPts val="0"/>
              </a:spcAft>
              <a:buSzPts val="2100"/>
              <a:buChar char="•"/>
              <a:defRPr>
                <a:solidFill>
                  <a:schemeClr val="dk1"/>
                </a:solidFill>
              </a:defRPr>
            </a:lvl4pPr>
            <a:lvl5pPr indent="-228600" lvl="4" marL="2286000" algn="ctr">
              <a:lnSpc>
                <a:spcPct val="90000"/>
              </a:lnSpc>
              <a:spcBef>
                <a:spcPts val="500"/>
              </a:spcBef>
              <a:spcAft>
                <a:spcPts val="0"/>
              </a:spcAft>
              <a:buClr>
                <a:schemeClr val="dk1"/>
              </a:buClr>
              <a:buSzPts val="2400"/>
              <a:buNone/>
              <a:defRPr>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8" name="Google Shape;428;p62"/>
          <p:cNvSpPr/>
          <p:nvPr>
            <p:ph idx="4" type="pic"/>
          </p:nvPr>
        </p:nvSpPr>
        <p:spPr>
          <a:xfrm>
            <a:off x="8299704" y="2346960"/>
            <a:ext cx="978408" cy="978408"/>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boxes">
  <p:cSld name="Three boxes">
    <p:bg>
      <p:bgPr>
        <a:solidFill>
          <a:schemeClr val="dk2"/>
        </a:solidFill>
      </p:bgPr>
    </p:bg>
    <p:spTree>
      <p:nvGrpSpPr>
        <p:cNvPr id="429" name="Shape 429"/>
        <p:cNvGrpSpPr/>
        <p:nvPr/>
      </p:nvGrpSpPr>
      <p:grpSpPr>
        <a:xfrm>
          <a:off x="0" y="0"/>
          <a:ext cx="0" cy="0"/>
          <a:chOff x="0" y="0"/>
          <a:chExt cx="0" cy="0"/>
        </a:xfrm>
      </p:grpSpPr>
      <p:sp>
        <p:nvSpPr>
          <p:cNvPr id="430" name="Google Shape;430;p63"/>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200"/>
              <a:buFont typeface="Roboto"/>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63"/>
          <p:cNvSpPr txBox="1"/>
          <p:nvPr>
            <p:ph idx="1" type="body"/>
          </p:nvPr>
        </p:nvSpPr>
        <p:spPr>
          <a:xfrm>
            <a:off x="949449" y="1981200"/>
            <a:ext cx="3108960" cy="4267200"/>
          </a:xfrm>
          <a:prstGeom prst="rect">
            <a:avLst/>
          </a:prstGeom>
          <a:solidFill>
            <a:schemeClr val="lt1"/>
          </a:solidFill>
          <a:ln>
            <a:noFill/>
          </a:ln>
        </p:spPr>
        <p:txBody>
          <a:bodyPr anchorCtr="0" anchor="t" bIns="365750" lIns="365750" spcFirstLastPara="1" rIns="365750" wrap="square" tIns="1508750">
            <a:noAutofit/>
          </a:bodyPr>
          <a:lstStyle>
            <a:lvl1pPr indent="-228600" lvl="0" marL="457200" algn="ctr">
              <a:lnSpc>
                <a:spcPct val="90000"/>
              </a:lnSpc>
              <a:spcBef>
                <a:spcPts val="0"/>
              </a:spcBef>
              <a:spcAft>
                <a:spcPts val="0"/>
              </a:spcAft>
              <a:buSzPts val="2800"/>
              <a:buNone/>
              <a:defRPr b="1" sz="2800">
                <a:solidFill>
                  <a:schemeClr val="dk1"/>
                </a:solidFill>
              </a:defRPr>
            </a:lvl1pPr>
            <a:lvl2pPr indent="-228600" lvl="1" marL="914400" algn="ctr">
              <a:lnSpc>
                <a:spcPct val="90000"/>
              </a:lnSpc>
              <a:spcBef>
                <a:spcPts val="500"/>
              </a:spcBef>
              <a:spcAft>
                <a:spcPts val="0"/>
              </a:spcAft>
              <a:buSzPts val="2100"/>
              <a:buNone/>
              <a:defRPr>
                <a:solidFill>
                  <a:schemeClr val="dk1"/>
                </a:solidFill>
              </a:defRPr>
            </a:lvl2pPr>
            <a:lvl3pPr indent="-361950" lvl="2" marL="1371600" algn="ctr">
              <a:lnSpc>
                <a:spcPct val="100000"/>
              </a:lnSpc>
              <a:spcBef>
                <a:spcPts val="500"/>
              </a:spcBef>
              <a:spcAft>
                <a:spcPts val="0"/>
              </a:spcAft>
              <a:buSzPts val="2100"/>
              <a:buChar char="•"/>
              <a:defRPr>
                <a:solidFill>
                  <a:schemeClr val="dk1"/>
                </a:solidFill>
              </a:defRPr>
            </a:lvl3pPr>
            <a:lvl4pPr indent="-361950" lvl="3" marL="1828800" algn="ctr">
              <a:lnSpc>
                <a:spcPct val="100000"/>
              </a:lnSpc>
              <a:spcBef>
                <a:spcPts val="500"/>
              </a:spcBef>
              <a:spcAft>
                <a:spcPts val="0"/>
              </a:spcAft>
              <a:buSzPts val="2100"/>
              <a:buChar char="•"/>
              <a:defRPr>
                <a:solidFill>
                  <a:schemeClr val="dk1"/>
                </a:solidFill>
              </a:defRPr>
            </a:lvl4pPr>
            <a:lvl5pPr indent="-228600" lvl="4" marL="2286000" algn="ctr">
              <a:lnSpc>
                <a:spcPct val="90000"/>
              </a:lnSpc>
              <a:spcBef>
                <a:spcPts val="500"/>
              </a:spcBef>
              <a:spcAft>
                <a:spcPts val="0"/>
              </a:spcAft>
              <a:buClr>
                <a:schemeClr val="dk1"/>
              </a:buClr>
              <a:buSzPts val="2400"/>
              <a:buNone/>
              <a:defRPr>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2" name="Google Shape;432;p63"/>
          <p:cNvSpPr/>
          <p:nvPr>
            <p:ph idx="2" type="pic"/>
          </p:nvPr>
        </p:nvSpPr>
        <p:spPr>
          <a:xfrm>
            <a:off x="2115309" y="2343912"/>
            <a:ext cx="777240" cy="777240"/>
          </a:xfrm>
          <a:prstGeom prst="rect">
            <a:avLst/>
          </a:prstGeom>
          <a:noFill/>
          <a:ln>
            <a:noFill/>
          </a:ln>
        </p:spPr>
      </p:sp>
      <p:sp>
        <p:nvSpPr>
          <p:cNvPr id="433" name="Google Shape;433;p63"/>
          <p:cNvSpPr txBox="1"/>
          <p:nvPr>
            <p:ph idx="3" type="body"/>
          </p:nvPr>
        </p:nvSpPr>
        <p:spPr>
          <a:xfrm>
            <a:off x="4541520" y="1981200"/>
            <a:ext cx="3108960" cy="4267200"/>
          </a:xfrm>
          <a:prstGeom prst="rect">
            <a:avLst/>
          </a:prstGeom>
          <a:solidFill>
            <a:schemeClr val="lt1"/>
          </a:solidFill>
          <a:ln>
            <a:noFill/>
          </a:ln>
        </p:spPr>
        <p:txBody>
          <a:bodyPr anchorCtr="0" anchor="t" bIns="365750" lIns="365750" spcFirstLastPara="1" rIns="365750" wrap="square" tIns="1508750">
            <a:noAutofit/>
          </a:bodyPr>
          <a:lstStyle>
            <a:lvl1pPr indent="-228600" lvl="0" marL="457200" algn="ctr">
              <a:lnSpc>
                <a:spcPct val="90000"/>
              </a:lnSpc>
              <a:spcBef>
                <a:spcPts val="0"/>
              </a:spcBef>
              <a:spcAft>
                <a:spcPts val="0"/>
              </a:spcAft>
              <a:buSzPts val="2800"/>
              <a:buNone/>
              <a:defRPr b="1" sz="2800">
                <a:solidFill>
                  <a:schemeClr val="dk1"/>
                </a:solidFill>
              </a:defRPr>
            </a:lvl1pPr>
            <a:lvl2pPr indent="-228600" lvl="1" marL="914400" algn="ctr">
              <a:lnSpc>
                <a:spcPct val="90000"/>
              </a:lnSpc>
              <a:spcBef>
                <a:spcPts val="500"/>
              </a:spcBef>
              <a:spcAft>
                <a:spcPts val="0"/>
              </a:spcAft>
              <a:buSzPts val="2100"/>
              <a:buNone/>
              <a:defRPr>
                <a:solidFill>
                  <a:schemeClr val="dk1"/>
                </a:solidFill>
              </a:defRPr>
            </a:lvl2pPr>
            <a:lvl3pPr indent="-361950" lvl="2" marL="1371600" algn="ctr">
              <a:lnSpc>
                <a:spcPct val="100000"/>
              </a:lnSpc>
              <a:spcBef>
                <a:spcPts val="500"/>
              </a:spcBef>
              <a:spcAft>
                <a:spcPts val="0"/>
              </a:spcAft>
              <a:buSzPts val="2100"/>
              <a:buChar char="•"/>
              <a:defRPr>
                <a:solidFill>
                  <a:schemeClr val="dk1"/>
                </a:solidFill>
              </a:defRPr>
            </a:lvl3pPr>
            <a:lvl4pPr indent="-361950" lvl="3" marL="1828800" algn="ctr">
              <a:lnSpc>
                <a:spcPct val="100000"/>
              </a:lnSpc>
              <a:spcBef>
                <a:spcPts val="500"/>
              </a:spcBef>
              <a:spcAft>
                <a:spcPts val="0"/>
              </a:spcAft>
              <a:buSzPts val="2100"/>
              <a:buChar char="•"/>
              <a:defRPr>
                <a:solidFill>
                  <a:schemeClr val="dk1"/>
                </a:solidFill>
              </a:defRPr>
            </a:lvl4pPr>
            <a:lvl5pPr indent="-228600" lvl="4" marL="2286000" algn="ctr">
              <a:lnSpc>
                <a:spcPct val="90000"/>
              </a:lnSpc>
              <a:spcBef>
                <a:spcPts val="500"/>
              </a:spcBef>
              <a:spcAft>
                <a:spcPts val="0"/>
              </a:spcAft>
              <a:buClr>
                <a:schemeClr val="dk1"/>
              </a:buClr>
              <a:buSzPts val="2400"/>
              <a:buNone/>
              <a:defRPr>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4" name="Google Shape;434;p63"/>
          <p:cNvSpPr/>
          <p:nvPr>
            <p:ph idx="4" type="pic"/>
          </p:nvPr>
        </p:nvSpPr>
        <p:spPr>
          <a:xfrm>
            <a:off x="5707380" y="2343912"/>
            <a:ext cx="777240" cy="777240"/>
          </a:xfrm>
          <a:prstGeom prst="rect">
            <a:avLst/>
          </a:prstGeom>
          <a:noFill/>
          <a:ln>
            <a:noFill/>
          </a:ln>
        </p:spPr>
      </p:sp>
      <p:sp>
        <p:nvSpPr>
          <p:cNvPr id="435" name="Google Shape;435;p63"/>
          <p:cNvSpPr txBox="1"/>
          <p:nvPr>
            <p:ph idx="5" type="body"/>
          </p:nvPr>
        </p:nvSpPr>
        <p:spPr>
          <a:xfrm>
            <a:off x="8133591" y="1981200"/>
            <a:ext cx="3108960" cy="4267200"/>
          </a:xfrm>
          <a:prstGeom prst="rect">
            <a:avLst/>
          </a:prstGeom>
          <a:solidFill>
            <a:schemeClr val="lt1"/>
          </a:solidFill>
          <a:ln>
            <a:noFill/>
          </a:ln>
        </p:spPr>
        <p:txBody>
          <a:bodyPr anchorCtr="0" anchor="t" bIns="365750" lIns="365750" spcFirstLastPara="1" rIns="365750" wrap="square" tIns="1508750">
            <a:noAutofit/>
          </a:bodyPr>
          <a:lstStyle>
            <a:lvl1pPr indent="-228600" lvl="0" marL="457200" algn="ctr">
              <a:lnSpc>
                <a:spcPct val="90000"/>
              </a:lnSpc>
              <a:spcBef>
                <a:spcPts val="0"/>
              </a:spcBef>
              <a:spcAft>
                <a:spcPts val="0"/>
              </a:spcAft>
              <a:buSzPts val="2800"/>
              <a:buNone/>
              <a:defRPr b="1" sz="2800">
                <a:solidFill>
                  <a:schemeClr val="dk1"/>
                </a:solidFill>
              </a:defRPr>
            </a:lvl1pPr>
            <a:lvl2pPr indent="-228600" lvl="1" marL="914400" algn="ctr">
              <a:lnSpc>
                <a:spcPct val="90000"/>
              </a:lnSpc>
              <a:spcBef>
                <a:spcPts val="500"/>
              </a:spcBef>
              <a:spcAft>
                <a:spcPts val="0"/>
              </a:spcAft>
              <a:buSzPts val="2100"/>
              <a:buNone/>
              <a:defRPr>
                <a:solidFill>
                  <a:schemeClr val="dk1"/>
                </a:solidFill>
              </a:defRPr>
            </a:lvl2pPr>
            <a:lvl3pPr indent="-361950" lvl="2" marL="1371600" algn="ctr">
              <a:lnSpc>
                <a:spcPct val="100000"/>
              </a:lnSpc>
              <a:spcBef>
                <a:spcPts val="500"/>
              </a:spcBef>
              <a:spcAft>
                <a:spcPts val="0"/>
              </a:spcAft>
              <a:buSzPts val="2100"/>
              <a:buChar char="•"/>
              <a:defRPr>
                <a:solidFill>
                  <a:schemeClr val="dk1"/>
                </a:solidFill>
              </a:defRPr>
            </a:lvl3pPr>
            <a:lvl4pPr indent="-361950" lvl="3" marL="1828800" algn="ctr">
              <a:lnSpc>
                <a:spcPct val="100000"/>
              </a:lnSpc>
              <a:spcBef>
                <a:spcPts val="500"/>
              </a:spcBef>
              <a:spcAft>
                <a:spcPts val="0"/>
              </a:spcAft>
              <a:buSzPts val="2100"/>
              <a:buChar char="•"/>
              <a:defRPr>
                <a:solidFill>
                  <a:schemeClr val="dk1"/>
                </a:solidFill>
              </a:defRPr>
            </a:lvl4pPr>
            <a:lvl5pPr indent="-228600" lvl="4" marL="2286000" algn="ctr">
              <a:lnSpc>
                <a:spcPct val="90000"/>
              </a:lnSpc>
              <a:spcBef>
                <a:spcPts val="500"/>
              </a:spcBef>
              <a:spcAft>
                <a:spcPts val="0"/>
              </a:spcAft>
              <a:buClr>
                <a:schemeClr val="dk1"/>
              </a:buClr>
              <a:buSzPts val="2400"/>
              <a:buNone/>
              <a:defRPr>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36" name="Google Shape;436;p63"/>
          <p:cNvSpPr/>
          <p:nvPr>
            <p:ph idx="6" type="pic"/>
          </p:nvPr>
        </p:nvSpPr>
        <p:spPr>
          <a:xfrm>
            <a:off x="9299451" y="2343912"/>
            <a:ext cx="777240" cy="77724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Four boxes">
    <p:bg>
      <p:bgPr>
        <a:solidFill>
          <a:schemeClr val="dk2"/>
        </a:solidFill>
      </p:bgPr>
    </p:bg>
    <p:spTree>
      <p:nvGrpSpPr>
        <p:cNvPr id="437" name="Shape 437"/>
        <p:cNvGrpSpPr/>
        <p:nvPr/>
      </p:nvGrpSpPr>
      <p:grpSpPr>
        <a:xfrm>
          <a:off x="0" y="0"/>
          <a:ext cx="0" cy="0"/>
          <a:chOff x="0" y="0"/>
          <a:chExt cx="0" cy="0"/>
        </a:xfrm>
      </p:grpSpPr>
      <p:sp>
        <p:nvSpPr>
          <p:cNvPr id="438" name="Google Shape;438;p64"/>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200"/>
              <a:buFont typeface="Roboto"/>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9" name="Google Shape;439;p64"/>
          <p:cNvSpPr txBox="1"/>
          <p:nvPr>
            <p:ph idx="1" type="body"/>
          </p:nvPr>
        </p:nvSpPr>
        <p:spPr>
          <a:xfrm>
            <a:off x="949449" y="1981200"/>
            <a:ext cx="2249424" cy="4267200"/>
          </a:xfrm>
          <a:prstGeom prst="rect">
            <a:avLst/>
          </a:prstGeom>
          <a:solidFill>
            <a:schemeClr val="lt1"/>
          </a:solidFill>
          <a:ln>
            <a:noFill/>
          </a:ln>
        </p:spPr>
        <p:txBody>
          <a:bodyPr anchorCtr="0" anchor="t" bIns="365750" lIns="365750" spcFirstLastPara="1" rIns="365750" wrap="square" tIns="1490450">
            <a:noAutofit/>
          </a:bodyPr>
          <a:lstStyle>
            <a:lvl1pPr indent="-228600" lvl="0" marL="457200" algn="ctr">
              <a:lnSpc>
                <a:spcPct val="90000"/>
              </a:lnSpc>
              <a:spcBef>
                <a:spcPts val="0"/>
              </a:spcBef>
              <a:spcAft>
                <a:spcPts val="0"/>
              </a:spcAft>
              <a:buSzPts val="1800"/>
              <a:buNone/>
              <a:defRPr b="1" sz="1800">
                <a:solidFill>
                  <a:schemeClr val="dk1"/>
                </a:solidFill>
              </a:defRPr>
            </a:lvl1pPr>
            <a:lvl2pPr indent="-228600" lvl="1" marL="914400" algn="ctr">
              <a:lnSpc>
                <a:spcPct val="90000"/>
              </a:lnSpc>
              <a:spcBef>
                <a:spcPts val="500"/>
              </a:spcBef>
              <a:spcAft>
                <a:spcPts val="0"/>
              </a:spcAft>
              <a:buSzPts val="1800"/>
              <a:buNone/>
              <a:defRPr sz="1800">
                <a:solidFill>
                  <a:schemeClr val="dk1"/>
                </a:solidFill>
              </a:defRPr>
            </a:lvl2pPr>
            <a:lvl3pPr indent="-342900" lvl="2" marL="1371600" algn="ctr">
              <a:lnSpc>
                <a:spcPct val="100000"/>
              </a:lnSpc>
              <a:spcBef>
                <a:spcPts val="500"/>
              </a:spcBef>
              <a:spcAft>
                <a:spcPts val="0"/>
              </a:spcAft>
              <a:buSzPts val="1800"/>
              <a:buChar char="•"/>
              <a:defRPr sz="1800">
                <a:solidFill>
                  <a:schemeClr val="dk1"/>
                </a:solidFill>
              </a:defRPr>
            </a:lvl3pPr>
            <a:lvl4pPr indent="-342900" lvl="3" marL="1828800" algn="ctr">
              <a:lnSpc>
                <a:spcPct val="100000"/>
              </a:lnSpc>
              <a:spcBef>
                <a:spcPts val="500"/>
              </a:spcBef>
              <a:spcAft>
                <a:spcPts val="0"/>
              </a:spcAft>
              <a:buSzPts val="1800"/>
              <a:buChar char="•"/>
              <a:defRPr sz="1800">
                <a:solidFill>
                  <a:schemeClr val="dk1"/>
                </a:solidFill>
              </a:defRPr>
            </a:lvl4pPr>
            <a:lvl5pPr indent="-228600" lvl="4" marL="2286000" algn="ctr">
              <a:lnSpc>
                <a:spcPct val="90000"/>
              </a:lnSpc>
              <a:spcBef>
                <a:spcPts val="500"/>
              </a:spcBef>
              <a:spcAft>
                <a:spcPts val="0"/>
              </a:spcAft>
              <a:buClr>
                <a:schemeClr val="dk1"/>
              </a:buClr>
              <a:buSzPts val="1800"/>
              <a:buNone/>
              <a:defRPr sz="1800">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0" name="Google Shape;440;p64"/>
          <p:cNvSpPr/>
          <p:nvPr>
            <p:ph idx="2" type="pic"/>
          </p:nvPr>
        </p:nvSpPr>
        <p:spPr>
          <a:xfrm>
            <a:off x="1694685" y="2324862"/>
            <a:ext cx="758952" cy="758952"/>
          </a:xfrm>
          <a:prstGeom prst="rect">
            <a:avLst/>
          </a:prstGeom>
          <a:noFill/>
          <a:ln>
            <a:noFill/>
          </a:ln>
        </p:spPr>
      </p:sp>
      <p:sp>
        <p:nvSpPr>
          <p:cNvPr id="441" name="Google Shape;441;p64"/>
          <p:cNvSpPr txBox="1"/>
          <p:nvPr>
            <p:ph idx="3" type="body"/>
          </p:nvPr>
        </p:nvSpPr>
        <p:spPr>
          <a:xfrm>
            <a:off x="3626865" y="1981200"/>
            <a:ext cx="2249424" cy="4267200"/>
          </a:xfrm>
          <a:prstGeom prst="rect">
            <a:avLst/>
          </a:prstGeom>
          <a:solidFill>
            <a:schemeClr val="lt1"/>
          </a:solidFill>
          <a:ln>
            <a:noFill/>
          </a:ln>
        </p:spPr>
        <p:txBody>
          <a:bodyPr anchorCtr="0" anchor="t" bIns="365750" lIns="365750" spcFirstLastPara="1" rIns="365750" wrap="square" tIns="1490450">
            <a:noAutofit/>
          </a:bodyPr>
          <a:lstStyle>
            <a:lvl1pPr indent="-228600" lvl="0" marL="457200" algn="ctr">
              <a:lnSpc>
                <a:spcPct val="90000"/>
              </a:lnSpc>
              <a:spcBef>
                <a:spcPts val="0"/>
              </a:spcBef>
              <a:spcAft>
                <a:spcPts val="0"/>
              </a:spcAft>
              <a:buSzPts val="1800"/>
              <a:buNone/>
              <a:defRPr b="1" sz="1800">
                <a:solidFill>
                  <a:schemeClr val="dk1"/>
                </a:solidFill>
              </a:defRPr>
            </a:lvl1pPr>
            <a:lvl2pPr indent="-228600" lvl="1" marL="914400" algn="ctr">
              <a:lnSpc>
                <a:spcPct val="90000"/>
              </a:lnSpc>
              <a:spcBef>
                <a:spcPts val="500"/>
              </a:spcBef>
              <a:spcAft>
                <a:spcPts val="0"/>
              </a:spcAft>
              <a:buSzPts val="1800"/>
              <a:buNone/>
              <a:defRPr sz="1800">
                <a:solidFill>
                  <a:schemeClr val="dk1"/>
                </a:solidFill>
              </a:defRPr>
            </a:lvl2pPr>
            <a:lvl3pPr indent="-342900" lvl="2" marL="1371600" algn="ctr">
              <a:lnSpc>
                <a:spcPct val="100000"/>
              </a:lnSpc>
              <a:spcBef>
                <a:spcPts val="500"/>
              </a:spcBef>
              <a:spcAft>
                <a:spcPts val="0"/>
              </a:spcAft>
              <a:buSzPts val="1800"/>
              <a:buChar char="•"/>
              <a:defRPr sz="1800">
                <a:solidFill>
                  <a:schemeClr val="dk1"/>
                </a:solidFill>
              </a:defRPr>
            </a:lvl3pPr>
            <a:lvl4pPr indent="-342900" lvl="3" marL="1828800" algn="ctr">
              <a:lnSpc>
                <a:spcPct val="100000"/>
              </a:lnSpc>
              <a:spcBef>
                <a:spcPts val="500"/>
              </a:spcBef>
              <a:spcAft>
                <a:spcPts val="0"/>
              </a:spcAft>
              <a:buSzPts val="1800"/>
              <a:buChar char="•"/>
              <a:defRPr sz="1800">
                <a:solidFill>
                  <a:schemeClr val="dk1"/>
                </a:solidFill>
              </a:defRPr>
            </a:lvl4pPr>
            <a:lvl5pPr indent="-228600" lvl="4" marL="2286000" algn="ctr">
              <a:lnSpc>
                <a:spcPct val="90000"/>
              </a:lnSpc>
              <a:spcBef>
                <a:spcPts val="500"/>
              </a:spcBef>
              <a:spcAft>
                <a:spcPts val="0"/>
              </a:spcAft>
              <a:buClr>
                <a:schemeClr val="dk1"/>
              </a:buClr>
              <a:buSzPts val="1800"/>
              <a:buNone/>
              <a:defRPr sz="1800">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2" name="Google Shape;442;p64"/>
          <p:cNvSpPr/>
          <p:nvPr>
            <p:ph idx="4" type="pic"/>
          </p:nvPr>
        </p:nvSpPr>
        <p:spPr>
          <a:xfrm>
            <a:off x="4372101" y="2324862"/>
            <a:ext cx="758952" cy="758952"/>
          </a:xfrm>
          <a:prstGeom prst="rect">
            <a:avLst/>
          </a:prstGeom>
          <a:noFill/>
          <a:ln>
            <a:noFill/>
          </a:ln>
        </p:spPr>
      </p:sp>
      <p:sp>
        <p:nvSpPr>
          <p:cNvPr id="443" name="Google Shape;443;p64"/>
          <p:cNvSpPr txBox="1"/>
          <p:nvPr>
            <p:ph idx="5" type="body"/>
          </p:nvPr>
        </p:nvSpPr>
        <p:spPr>
          <a:xfrm>
            <a:off x="6304281" y="1981200"/>
            <a:ext cx="2249424" cy="4267200"/>
          </a:xfrm>
          <a:prstGeom prst="rect">
            <a:avLst/>
          </a:prstGeom>
          <a:solidFill>
            <a:schemeClr val="lt1"/>
          </a:solidFill>
          <a:ln>
            <a:noFill/>
          </a:ln>
        </p:spPr>
        <p:txBody>
          <a:bodyPr anchorCtr="0" anchor="t" bIns="365750" lIns="365750" spcFirstLastPara="1" rIns="365750" wrap="square" tIns="1490450">
            <a:noAutofit/>
          </a:bodyPr>
          <a:lstStyle>
            <a:lvl1pPr indent="-228600" lvl="0" marL="457200" algn="ctr">
              <a:lnSpc>
                <a:spcPct val="90000"/>
              </a:lnSpc>
              <a:spcBef>
                <a:spcPts val="0"/>
              </a:spcBef>
              <a:spcAft>
                <a:spcPts val="0"/>
              </a:spcAft>
              <a:buSzPts val="1800"/>
              <a:buNone/>
              <a:defRPr b="1" sz="1800">
                <a:solidFill>
                  <a:schemeClr val="dk1"/>
                </a:solidFill>
              </a:defRPr>
            </a:lvl1pPr>
            <a:lvl2pPr indent="-228600" lvl="1" marL="914400" algn="ctr">
              <a:lnSpc>
                <a:spcPct val="90000"/>
              </a:lnSpc>
              <a:spcBef>
                <a:spcPts val="500"/>
              </a:spcBef>
              <a:spcAft>
                <a:spcPts val="0"/>
              </a:spcAft>
              <a:buSzPts val="1800"/>
              <a:buNone/>
              <a:defRPr sz="1800">
                <a:solidFill>
                  <a:schemeClr val="dk1"/>
                </a:solidFill>
              </a:defRPr>
            </a:lvl2pPr>
            <a:lvl3pPr indent="-342900" lvl="2" marL="1371600" algn="ctr">
              <a:lnSpc>
                <a:spcPct val="100000"/>
              </a:lnSpc>
              <a:spcBef>
                <a:spcPts val="500"/>
              </a:spcBef>
              <a:spcAft>
                <a:spcPts val="0"/>
              </a:spcAft>
              <a:buSzPts val="1800"/>
              <a:buChar char="•"/>
              <a:defRPr sz="1800">
                <a:solidFill>
                  <a:schemeClr val="dk1"/>
                </a:solidFill>
              </a:defRPr>
            </a:lvl3pPr>
            <a:lvl4pPr indent="-342900" lvl="3" marL="1828800" algn="ctr">
              <a:lnSpc>
                <a:spcPct val="100000"/>
              </a:lnSpc>
              <a:spcBef>
                <a:spcPts val="500"/>
              </a:spcBef>
              <a:spcAft>
                <a:spcPts val="0"/>
              </a:spcAft>
              <a:buSzPts val="1800"/>
              <a:buChar char="•"/>
              <a:defRPr sz="1800">
                <a:solidFill>
                  <a:schemeClr val="dk1"/>
                </a:solidFill>
              </a:defRPr>
            </a:lvl4pPr>
            <a:lvl5pPr indent="-228600" lvl="4" marL="2286000" algn="ctr">
              <a:lnSpc>
                <a:spcPct val="90000"/>
              </a:lnSpc>
              <a:spcBef>
                <a:spcPts val="500"/>
              </a:spcBef>
              <a:spcAft>
                <a:spcPts val="0"/>
              </a:spcAft>
              <a:buClr>
                <a:schemeClr val="dk1"/>
              </a:buClr>
              <a:buSzPts val="1800"/>
              <a:buNone/>
              <a:defRPr sz="1800">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4" name="Google Shape;444;p64"/>
          <p:cNvSpPr/>
          <p:nvPr>
            <p:ph idx="6" type="pic"/>
          </p:nvPr>
        </p:nvSpPr>
        <p:spPr>
          <a:xfrm>
            <a:off x="7049517" y="2324862"/>
            <a:ext cx="758952" cy="758952"/>
          </a:xfrm>
          <a:prstGeom prst="rect">
            <a:avLst/>
          </a:prstGeom>
          <a:noFill/>
          <a:ln>
            <a:noFill/>
          </a:ln>
        </p:spPr>
      </p:sp>
      <p:sp>
        <p:nvSpPr>
          <p:cNvPr id="445" name="Google Shape;445;p64"/>
          <p:cNvSpPr txBox="1"/>
          <p:nvPr>
            <p:ph idx="7" type="body"/>
          </p:nvPr>
        </p:nvSpPr>
        <p:spPr>
          <a:xfrm>
            <a:off x="8981697" y="1981200"/>
            <a:ext cx="2249424" cy="4267200"/>
          </a:xfrm>
          <a:prstGeom prst="rect">
            <a:avLst/>
          </a:prstGeom>
          <a:solidFill>
            <a:schemeClr val="lt1"/>
          </a:solidFill>
          <a:ln>
            <a:noFill/>
          </a:ln>
        </p:spPr>
        <p:txBody>
          <a:bodyPr anchorCtr="0" anchor="t" bIns="365750" lIns="365750" spcFirstLastPara="1" rIns="365750" wrap="square" tIns="1490450">
            <a:noAutofit/>
          </a:bodyPr>
          <a:lstStyle>
            <a:lvl1pPr indent="-228600" lvl="0" marL="457200" algn="ctr">
              <a:lnSpc>
                <a:spcPct val="90000"/>
              </a:lnSpc>
              <a:spcBef>
                <a:spcPts val="0"/>
              </a:spcBef>
              <a:spcAft>
                <a:spcPts val="0"/>
              </a:spcAft>
              <a:buSzPts val="1800"/>
              <a:buNone/>
              <a:defRPr b="1" sz="1800">
                <a:solidFill>
                  <a:schemeClr val="dk1"/>
                </a:solidFill>
              </a:defRPr>
            </a:lvl1pPr>
            <a:lvl2pPr indent="-228600" lvl="1" marL="914400" algn="ctr">
              <a:lnSpc>
                <a:spcPct val="90000"/>
              </a:lnSpc>
              <a:spcBef>
                <a:spcPts val="500"/>
              </a:spcBef>
              <a:spcAft>
                <a:spcPts val="0"/>
              </a:spcAft>
              <a:buSzPts val="1800"/>
              <a:buNone/>
              <a:defRPr sz="1800">
                <a:solidFill>
                  <a:schemeClr val="dk1"/>
                </a:solidFill>
              </a:defRPr>
            </a:lvl2pPr>
            <a:lvl3pPr indent="-342900" lvl="2" marL="1371600" algn="ctr">
              <a:lnSpc>
                <a:spcPct val="100000"/>
              </a:lnSpc>
              <a:spcBef>
                <a:spcPts val="500"/>
              </a:spcBef>
              <a:spcAft>
                <a:spcPts val="0"/>
              </a:spcAft>
              <a:buSzPts val="1800"/>
              <a:buChar char="•"/>
              <a:defRPr sz="1800">
                <a:solidFill>
                  <a:schemeClr val="dk1"/>
                </a:solidFill>
              </a:defRPr>
            </a:lvl3pPr>
            <a:lvl4pPr indent="-342900" lvl="3" marL="1828800" algn="ctr">
              <a:lnSpc>
                <a:spcPct val="100000"/>
              </a:lnSpc>
              <a:spcBef>
                <a:spcPts val="500"/>
              </a:spcBef>
              <a:spcAft>
                <a:spcPts val="0"/>
              </a:spcAft>
              <a:buSzPts val="1800"/>
              <a:buChar char="•"/>
              <a:defRPr sz="1800">
                <a:solidFill>
                  <a:schemeClr val="dk1"/>
                </a:solidFill>
              </a:defRPr>
            </a:lvl4pPr>
            <a:lvl5pPr indent="-228600" lvl="4" marL="2286000" algn="ctr">
              <a:lnSpc>
                <a:spcPct val="90000"/>
              </a:lnSpc>
              <a:spcBef>
                <a:spcPts val="500"/>
              </a:spcBef>
              <a:spcAft>
                <a:spcPts val="0"/>
              </a:spcAft>
              <a:buClr>
                <a:schemeClr val="dk1"/>
              </a:buClr>
              <a:buSzPts val="1800"/>
              <a:buNone/>
              <a:defRPr sz="1800">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46" name="Google Shape;446;p64"/>
          <p:cNvSpPr/>
          <p:nvPr>
            <p:ph idx="8" type="pic"/>
          </p:nvPr>
        </p:nvSpPr>
        <p:spPr>
          <a:xfrm>
            <a:off x="9726933" y="2324862"/>
            <a:ext cx="758952" cy="758952"/>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 subtitle">
  <p:cSld name="1_Title + subtitle">
    <p:spTree>
      <p:nvGrpSpPr>
        <p:cNvPr id="61" name="Shape 61"/>
        <p:cNvGrpSpPr/>
        <p:nvPr/>
      </p:nvGrpSpPr>
      <p:grpSpPr>
        <a:xfrm>
          <a:off x="0" y="0"/>
          <a:ext cx="0" cy="0"/>
          <a:chOff x="0" y="0"/>
          <a:chExt cx="0" cy="0"/>
        </a:xfrm>
      </p:grpSpPr>
      <p:sp>
        <p:nvSpPr>
          <p:cNvPr id="62" name="Google Shape;62;p31"/>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1"/>
          <p:cNvSpPr txBox="1"/>
          <p:nvPr>
            <p:ph idx="1" type="body"/>
          </p:nvPr>
        </p:nvSpPr>
        <p:spPr>
          <a:xfrm>
            <a:off x="609600" y="1052798"/>
            <a:ext cx="6858000" cy="381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solidFill>
                  <a:srgbClr val="9C9C9C"/>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1"/>
          <p:cNvSpPr/>
          <p:nvPr>
            <p:ph idx="2" type="dgm"/>
          </p:nvPr>
        </p:nvSpPr>
        <p:spPr>
          <a:xfrm>
            <a:off x="609600" y="1554481"/>
            <a:ext cx="1371600" cy="45719"/>
          </a:xfrm>
          <a:prstGeom prst="rect">
            <a:avLst/>
          </a:prstGeom>
          <a:solidFill>
            <a:schemeClr val="dk2"/>
          </a:solid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2400"/>
              <a:buFont typeface="Arial"/>
              <a:buNone/>
              <a:defRPr b="1" i="0" sz="2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accent1"/>
              </a:buClr>
              <a:buSzPts val="2100"/>
              <a:buFont typeface="Arial"/>
              <a:buNone/>
              <a:defRPr b="0" i="0" sz="2100" u="none" cap="none" strike="noStrike">
                <a:solidFill>
                  <a:schemeClr val="dk1"/>
                </a:solidFill>
                <a:latin typeface="Roboto"/>
                <a:ea typeface="Roboto"/>
                <a:cs typeface="Roboto"/>
                <a:sym typeface="Roboto"/>
              </a:defRPr>
            </a:lvl2pPr>
            <a:lvl3pPr lvl="2" marR="0" rtl="0" algn="l">
              <a:lnSpc>
                <a:spcPct val="100000"/>
              </a:lnSpc>
              <a:spcBef>
                <a:spcPts val="500"/>
              </a:spcBef>
              <a:spcAft>
                <a:spcPts val="0"/>
              </a:spcAft>
              <a:buClr>
                <a:schemeClr val="accent1"/>
              </a:buClr>
              <a:buSzPts val="2100"/>
              <a:buFont typeface="Arial"/>
              <a:buChar char="•"/>
              <a:defRPr b="0" i="0" sz="2100" u="none" cap="none" strike="noStrike">
                <a:solidFill>
                  <a:schemeClr val="dk1"/>
                </a:solidFill>
                <a:latin typeface="Roboto"/>
                <a:ea typeface="Roboto"/>
                <a:cs typeface="Roboto"/>
                <a:sym typeface="Roboto"/>
              </a:defRPr>
            </a:lvl3pPr>
            <a:lvl4pPr lvl="3" marR="0" rtl="0" algn="l">
              <a:lnSpc>
                <a:spcPct val="100000"/>
              </a:lnSpc>
              <a:spcBef>
                <a:spcPts val="500"/>
              </a:spcBef>
              <a:spcAft>
                <a:spcPts val="0"/>
              </a:spcAft>
              <a:buClr>
                <a:schemeClr val="accent1"/>
              </a:buClr>
              <a:buSzPts val="2100"/>
              <a:buFont typeface="Arial"/>
              <a:buChar char="•"/>
              <a:defRPr b="0" i="0" sz="21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two boxes">
  <p:cSld name="table two boxes">
    <p:spTree>
      <p:nvGrpSpPr>
        <p:cNvPr id="447" name="Shape 447"/>
        <p:cNvGrpSpPr/>
        <p:nvPr/>
      </p:nvGrpSpPr>
      <p:grpSpPr>
        <a:xfrm>
          <a:off x="0" y="0"/>
          <a:ext cx="0" cy="0"/>
          <a:chOff x="0" y="0"/>
          <a:chExt cx="0" cy="0"/>
        </a:xfrm>
      </p:grpSpPr>
      <p:sp>
        <p:nvSpPr>
          <p:cNvPr id="448" name="Google Shape;448;p65"/>
          <p:cNvSpPr txBox="1"/>
          <p:nvPr>
            <p:ph type="title"/>
          </p:nvPr>
        </p:nvSpPr>
        <p:spPr>
          <a:xfrm>
            <a:off x="609600" y="609600"/>
            <a:ext cx="10277963"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9" name="Google Shape;449;p65"/>
          <p:cNvSpPr txBox="1"/>
          <p:nvPr>
            <p:ph idx="1" type="body"/>
          </p:nvPr>
        </p:nvSpPr>
        <p:spPr>
          <a:xfrm>
            <a:off x="949449" y="2514600"/>
            <a:ext cx="4901184" cy="3738562"/>
          </a:xfrm>
          <a:prstGeom prst="rect">
            <a:avLst/>
          </a:prstGeom>
          <a:noFill/>
          <a:ln cap="flat" cmpd="sng" w="12700">
            <a:solidFill>
              <a:schemeClr val="dk2"/>
            </a:solidFill>
            <a:prstDash val="solid"/>
            <a:round/>
            <a:headEnd len="sm" w="sm" type="none"/>
            <a:tailEnd len="sm" w="sm" type="none"/>
          </a:ln>
        </p:spPr>
        <p:txBody>
          <a:bodyPr anchorCtr="0" anchor="t" bIns="182875" lIns="182875" spcFirstLastPara="1" rIns="182875" wrap="square" tIns="182875">
            <a:noAutofit/>
          </a:bodyPr>
          <a:lstStyle>
            <a:lvl1pPr indent="-228600" lvl="0" marL="457200" algn="l">
              <a:lnSpc>
                <a:spcPct val="90000"/>
              </a:lnSpc>
              <a:spcBef>
                <a:spcPts val="0"/>
              </a:spcBef>
              <a:spcAft>
                <a:spcPts val="0"/>
              </a:spcAft>
              <a:buSzPts val="2400"/>
              <a:buNone/>
              <a:defRPr b="0" sz="2400"/>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0" name="Google Shape;450;p65"/>
          <p:cNvSpPr/>
          <p:nvPr>
            <p:ph idx="2" type="body"/>
          </p:nvPr>
        </p:nvSpPr>
        <p:spPr>
          <a:xfrm>
            <a:off x="949325" y="1985962"/>
            <a:ext cx="4901184" cy="542068"/>
          </a:xfrm>
          <a:prstGeom prst="round2SameRect">
            <a:avLst>
              <a:gd fmla="val 16667" name="adj1"/>
              <a:gd fmla="val 0" name="adj2"/>
            </a:avLst>
          </a:prstGeom>
          <a:solidFill>
            <a:schemeClr val="dk2"/>
          </a:solidFill>
          <a:ln cap="flat" cmpd="sng" w="12700">
            <a:solidFill>
              <a:schemeClr val="dk2"/>
            </a:solidFill>
            <a:prstDash val="solid"/>
            <a:round/>
            <a:headEnd len="sm" w="sm" type="none"/>
            <a:tailEnd len="sm" w="sm" type="none"/>
          </a:ln>
        </p:spPr>
        <p:txBody>
          <a:bodyPr anchorCtr="0" anchor="t" bIns="91425" lIns="182875" spcFirstLastPara="1" rIns="182875" wrap="square" tIns="91425">
            <a:sp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1" name="Google Shape;451;p65"/>
          <p:cNvSpPr txBox="1"/>
          <p:nvPr>
            <p:ph idx="3" type="body"/>
          </p:nvPr>
        </p:nvSpPr>
        <p:spPr>
          <a:xfrm>
            <a:off x="6341369" y="2514600"/>
            <a:ext cx="4901184" cy="3738562"/>
          </a:xfrm>
          <a:prstGeom prst="rect">
            <a:avLst/>
          </a:prstGeom>
          <a:noFill/>
          <a:ln cap="flat" cmpd="sng" w="12700">
            <a:solidFill>
              <a:schemeClr val="dk2"/>
            </a:solidFill>
            <a:prstDash val="solid"/>
            <a:round/>
            <a:headEnd len="sm" w="sm" type="none"/>
            <a:tailEnd len="sm" w="sm" type="none"/>
          </a:ln>
        </p:spPr>
        <p:txBody>
          <a:bodyPr anchorCtr="0" anchor="t" bIns="182875" lIns="182875" spcFirstLastPara="1" rIns="182875" wrap="square" tIns="182875">
            <a:noAutofit/>
          </a:bodyPr>
          <a:lstStyle>
            <a:lvl1pPr indent="-228600" lvl="0" marL="457200" algn="l">
              <a:lnSpc>
                <a:spcPct val="90000"/>
              </a:lnSpc>
              <a:spcBef>
                <a:spcPts val="0"/>
              </a:spcBef>
              <a:spcAft>
                <a:spcPts val="0"/>
              </a:spcAft>
              <a:buSzPts val="2400"/>
              <a:buNone/>
              <a:defRPr b="0" sz="2400"/>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2" name="Google Shape;452;p65"/>
          <p:cNvSpPr/>
          <p:nvPr>
            <p:ph idx="4" type="body"/>
          </p:nvPr>
        </p:nvSpPr>
        <p:spPr>
          <a:xfrm>
            <a:off x="6341369" y="1985962"/>
            <a:ext cx="4901184" cy="542068"/>
          </a:xfrm>
          <a:prstGeom prst="round2SameRect">
            <a:avLst>
              <a:gd fmla="val 16667" name="adj1"/>
              <a:gd fmla="val 0" name="adj2"/>
            </a:avLst>
          </a:prstGeom>
          <a:solidFill>
            <a:schemeClr val="dk2"/>
          </a:solidFill>
          <a:ln cap="flat" cmpd="sng" w="12700">
            <a:solidFill>
              <a:schemeClr val="dk2"/>
            </a:solidFill>
            <a:prstDash val="solid"/>
            <a:round/>
            <a:headEnd len="sm" w="sm" type="none"/>
            <a:tailEnd len="sm" w="sm" type="none"/>
          </a:ln>
        </p:spPr>
        <p:txBody>
          <a:bodyPr anchorCtr="0" anchor="t" bIns="91425" lIns="182875" spcFirstLastPara="1" rIns="182875" wrap="square" tIns="91425">
            <a:sp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three boxes">
  <p:cSld name="table three boxes">
    <p:spTree>
      <p:nvGrpSpPr>
        <p:cNvPr id="453" name="Shape 453"/>
        <p:cNvGrpSpPr/>
        <p:nvPr/>
      </p:nvGrpSpPr>
      <p:grpSpPr>
        <a:xfrm>
          <a:off x="0" y="0"/>
          <a:ext cx="0" cy="0"/>
          <a:chOff x="0" y="0"/>
          <a:chExt cx="0" cy="0"/>
        </a:xfrm>
      </p:grpSpPr>
      <p:sp>
        <p:nvSpPr>
          <p:cNvPr id="454" name="Google Shape;454;p66"/>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5" name="Google Shape;455;p66"/>
          <p:cNvSpPr txBox="1"/>
          <p:nvPr>
            <p:ph idx="1" type="body"/>
          </p:nvPr>
        </p:nvSpPr>
        <p:spPr>
          <a:xfrm>
            <a:off x="949449" y="2509838"/>
            <a:ext cx="3108960" cy="3738562"/>
          </a:xfrm>
          <a:prstGeom prst="rect">
            <a:avLst/>
          </a:prstGeom>
          <a:noFill/>
          <a:ln cap="flat" cmpd="sng" w="12700">
            <a:solidFill>
              <a:schemeClr val="dk2"/>
            </a:solidFill>
            <a:prstDash val="solid"/>
            <a:round/>
            <a:headEnd len="sm" w="sm" type="none"/>
            <a:tailEnd len="sm" w="sm" type="none"/>
          </a:ln>
        </p:spPr>
        <p:txBody>
          <a:bodyPr anchorCtr="0" anchor="t" bIns="182875" lIns="182875" spcFirstLastPara="1" rIns="182875" wrap="square" tIns="182875">
            <a:noAutofit/>
          </a:bodyPr>
          <a:lstStyle>
            <a:lvl1pPr indent="-228600" lvl="0" marL="457200" algn="l">
              <a:lnSpc>
                <a:spcPct val="90000"/>
              </a:lnSpc>
              <a:spcBef>
                <a:spcPts val="0"/>
              </a:spcBef>
              <a:spcAft>
                <a:spcPts val="0"/>
              </a:spcAft>
              <a:buSzPts val="2400"/>
              <a:buNone/>
              <a:defRPr b="0" sz="2400"/>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6" name="Google Shape;456;p66"/>
          <p:cNvSpPr/>
          <p:nvPr>
            <p:ph idx="2" type="body"/>
          </p:nvPr>
        </p:nvSpPr>
        <p:spPr>
          <a:xfrm>
            <a:off x="949325" y="1981200"/>
            <a:ext cx="3108960" cy="542068"/>
          </a:xfrm>
          <a:prstGeom prst="round2SameRect">
            <a:avLst>
              <a:gd fmla="val 16667" name="adj1"/>
              <a:gd fmla="val 0" name="adj2"/>
            </a:avLst>
          </a:prstGeom>
          <a:solidFill>
            <a:schemeClr val="dk2"/>
          </a:solidFill>
          <a:ln cap="flat" cmpd="sng" w="12700">
            <a:solidFill>
              <a:schemeClr val="dk2"/>
            </a:solidFill>
            <a:prstDash val="solid"/>
            <a:round/>
            <a:headEnd len="sm" w="sm" type="none"/>
            <a:tailEnd len="sm" w="sm" type="none"/>
          </a:ln>
        </p:spPr>
        <p:txBody>
          <a:bodyPr anchorCtr="0" anchor="t" bIns="91425" lIns="182875" spcFirstLastPara="1" rIns="182875" wrap="square" tIns="91425">
            <a:sp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7" name="Google Shape;457;p66"/>
          <p:cNvSpPr txBox="1"/>
          <p:nvPr>
            <p:ph idx="3" type="body"/>
          </p:nvPr>
        </p:nvSpPr>
        <p:spPr>
          <a:xfrm>
            <a:off x="4541644" y="2509838"/>
            <a:ext cx="3108960" cy="3738562"/>
          </a:xfrm>
          <a:prstGeom prst="rect">
            <a:avLst/>
          </a:prstGeom>
          <a:noFill/>
          <a:ln cap="flat" cmpd="sng" w="12700">
            <a:solidFill>
              <a:schemeClr val="dk2"/>
            </a:solidFill>
            <a:prstDash val="solid"/>
            <a:round/>
            <a:headEnd len="sm" w="sm" type="none"/>
            <a:tailEnd len="sm" w="sm" type="none"/>
          </a:ln>
        </p:spPr>
        <p:txBody>
          <a:bodyPr anchorCtr="0" anchor="t" bIns="182875" lIns="182875" spcFirstLastPara="1" rIns="182875" wrap="square" tIns="182875">
            <a:noAutofit/>
          </a:bodyPr>
          <a:lstStyle>
            <a:lvl1pPr indent="-228600" lvl="0" marL="457200" algn="l">
              <a:lnSpc>
                <a:spcPct val="90000"/>
              </a:lnSpc>
              <a:spcBef>
                <a:spcPts val="0"/>
              </a:spcBef>
              <a:spcAft>
                <a:spcPts val="0"/>
              </a:spcAft>
              <a:buSzPts val="2400"/>
              <a:buNone/>
              <a:defRPr b="0" sz="2400"/>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8" name="Google Shape;458;p66"/>
          <p:cNvSpPr/>
          <p:nvPr>
            <p:ph idx="4" type="body"/>
          </p:nvPr>
        </p:nvSpPr>
        <p:spPr>
          <a:xfrm>
            <a:off x="4541520" y="1981200"/>
            <a:ext cx="3108960" cy="542068"/>
          </a:xfrm>
          <a:prstGeom prst="round2SameRect">
            <a:avLst>
              <a:gd fmla="val 16667" name="adj1"/>
              <a:gd fmla="val 0" name="adj2"/>
            </a:avLst>
          </a:prstGeom>
          <a:solidFill>
            <a:schemeClr val="dk2"/>
          </a:solidFill>
          <a:ln cap="flat" cmpd="sng" w="12700">
            <a:solidFill>
              <a:schemeClr val="dk2"/>
            </a:solidFill>
            <a:prstDash val="solid"/>
            <a:round/>
            <a:headEnd len="sm" w="sm" type="none"/>
            <a:tailEnd len="sm" w="sm" type="none"/>
          </a:ln>
        </p:spPr>
        <p:txBody>
          <a:bodyPr anchorCtr="0" anchor="t" bIns="91425" lIns="182875" spcFirstLastPara="1" rIns="182875" wrap="square" tIns="91425">
            <a:sp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9" name="Google Shape;459;p66"/>
          <p:cNvSpPr txBox="1"/>
          <p:nvPr>
            <p:ph idx="5" type="body"/>
          </p:nvPr>
        </p:nvSpPr>
        <p:spPr>
          <a:xfrm>
            <a:off x="8130540" y="2509838"/>
            <a:ext cx="3108960" cy="3738562"/>
          </a:xfrm>
          <a:prstGeom prst="rect">
            <a:avLst/>
          </a:prstGeom>
          <a:noFill/>
          <a:ln cap="flat" cmpd="sng" w="12700">
            <a:solidFill>
              <a:schemeClr val="dk2"/>
            </a:solidFill>
            <a:prstDash val="solid"/>
            <a:round/>
            <a:headEnd len="sm" w="sm" type="none"/>
            <a:tailEnd len="sm" w="sm" type="none"/>
          </a:ln>
        </p:spPr>
        <p:txBody>
          <a:bodyPr anchorCtr="0" anchor="t" bIns="182875" lIns="182875" spcFirstLastPara="1" rIns="182875" wrap="square" tIns="182875">
            <a:noAutofit/>
          </a:bodyPr>
          <a:lstStyle>
            <a:lvl1pPr indent="-228600" lvl="0" marL="457200" algn="l">
              <a:lnSpc>
                <a:spcPct val="90000"/>
              </a:lnSpc>
              <a:spcBef>
                <a:spcPts val="0"/>
              </a:spcBef>
              <a:spcAft>
                <a:spcPts val="0"/>
              </a:spcAft>
              <a:buSzPts val="2400"/>
              <a:buNone/>
              <a:defRPr b="0" sz="2400"/>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0" name="Google Shape;460;p66"/>
          <p:cNvSpPr/>
          <p:nvPr>
            <p:ph idx="6" type="body"/>
          </p:nvPr>
        </p:nvSpPr>
        <p:spPr>
          <a:xfrm>
            <a:off x="8130416" y="1981200"/>
            <a:ext cx="3108960" cy="542068"/>
          </a:xfrm>
          <a:prstGeom prst="round2SameRect">
            <a:avLst>
              <a:gd fmla="val 16667" name="adj1"/>
              <a:gd fmla="val 0" name="adj2"/>
            </a:avLst>
          </a:prstGeom>
          <a:solidFill>
            <a:schemeClr val="dk2"/>
          </a:solidFill>
          <a:ln cap="flat" cmpd="sng" w="12700">
            <a:solidFill>
              <a:schemeClr val="dk2"/>
            </a:solidFill>
            <a:prstDash val="solid"/>
            <a:round/>
            <a:headEnd len="sm" w="sm" type="none"/>
            <a:tailEnd len="sm" w="sm" type="none"/>
          </a:ln>
        </p:spPr>
        <p:txBody>
          <a:bodyPr anchorCtr="0" anchor="t" bIns="91425" lIns="182875" spcFirstLastPara="1" rIns="182875" wrap="square" tIns="91425">
            <a:sp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four boxes">
  <p:cSld name="table four boxes">
    <p:spTree>
      <p:nvGrpSpPr>
        <p:cNvPr id="461" name="Shape 461"/>
        <p:cNvGrpSpPr/>
        <p:nvPr/>
      </p:nvGrpSpPr>
      <p:grpSpPr>
        <a:xfrm>
          <a:off x="0" y="0"/>
          <a:ext cx="0" cy="0"/>
          <a:chOff x="0" y="0"/>
          <a:chExt cx="0" cy="0"/>
        </a:xfrm>
      </p:grpSpPr>
      <p:sp>
        <p:nvSpPr>
          <p:cNvPr id="462" name="Google Shape;462;p67"/>
          <p:cNvSpPr txBox="1"/>
          <p:nvPr>
            <p:ph type="title"/>
          </p:nvPr>
        </p:nvSpPr>
        <p:spPr>
          <a:xfrm>
            <a:off x="620110" y="612228"/>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3" name="Google Shape;463;p67"/>
          <p:cNvSpPr txBox="1"/>
          <p:nvPr>
            <p:ph idx="1" type="body"/>
          </p:nvPr>
        </p:nvSpPr>
        <p:spPr>
          <a:xfrm>
            <a:off x="949449" y="2514600"/>
            <a:ext cx="2249424" cy="3738562"/>
          </a:xfrm>
          <a:prstGeom prst="rect">
            <a:avLst/>
          </a:prstGeom>
          <a:noFill/>
          <a:ln cap="flat" cmpd="sng" w="12700">
            <a:solidFill>
              <a:schemeClr val="dk2"/>
            </a:solidFill>
            <a:prstDash val="solid"/>
            <a:round/>
            <a:headEnd len="sm" w="sm" type="none"/>
            <a:tailEnd len="sm" w="sm" type="none"/>
          </a:ln>
        </p:spPr>
        <p:txBody>
          <a:bodyPr anchorCtr="0" anchor="t" bIns="182875" lIns="182875" spcFirstLastPara="1" rIns="182875" wrap="square" tIns="182875">
            <a:noAutofit/>
          </a:bodyPr>
          <a:lstStyle>
            <a:lvl1pPr indent="-228600" lvl="0" marL="457200" algn="l">
              <a:lnSpc>
                <a:spcPct val="90000"/>
              </a:lnSpc>
              <a:spcBef>
                <a:spcPts val="0"/>
              </a:spcBef>
              <a:spcAft>
                <a:spcPts val="0"/>
              </a:spcAft>
              <a:buSzPts val="2400"/>
              <a:buNone/>
              <a:defRPr b="0" sz="2400"/>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4" name="Google Shape;464;p67"/>
          <p:cNvSpPr/>
          <p:nvPr>
            <p:ph idx="2" type="body"/>
          </p:nvPr>
        </p:nvSpPr>
        <p:spPr>
          <a:xfrm>
            <a:off x="949325" y="1985962"/>
            <a:ext cx="2249488" cy="542068"/>
          </a:xfrm>
          <a:prstGeom prst="round2SameRect">
            <a:avLst>
              <a:gd fmla="val 16667" name="adj1"/>
              <a:gd fmla="val 0" name="adj2"/>
            </a:avLst>
          </a:prstGeom>
          <a:solidFill>
            <a:schemeClr val="dk2"/>
          </a:solidFill>
          <a:ln cap="flat" cmpd="sng" w="12700">
            <a:solidFill>
              <a:schemeClr val="dk2"/>
            </a:solidFill>
            <a:prstDash val="solid"/>
            <a:round/>
            <a:headEnd len="sm" w="sm" type="none"/>
            <a:tailEnd len="sm" w="sm" type="none"/>
          </a:ln>
        </p:spPr>
        <p:txBody>
          <a:bodyPr anchorCtr="0" anchor="t" bIns="91425" lIns="182875" spcFirstLastPara="1" rIns="182875" wrap="square" tIns="91425">
            <a:sp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67"/>
          <p:cNvSpPr txBox="1"/>
          <p:nvPr>
            <p:ph idx="3" type="body"/>
          </p:nvPr>
        </p:nvSpPr>
        <p:spPr>
          <a:xfrm>
            <a:off x="3629691" y="2514600"/>
            <a:ext cx="2249424" cy="3738562"/>
          </a:xfrm>
          <a:prstGeom prst="rect">
            <a:avLst/>
          </a:prstGeom>
          <a:noFill/>
          <a:ln cap="flat" cmpd="sng" w="12700">
            <a:solidFill>
              <a:schemeClr val="dk2"/>
            </a:solidFill>
            <a:prstDash val="solid"/>
            <a:round/>
            <a:headEnd len="sm" w="sm" type="none"/>
            <a:tailEnd len="sm" w="sm" type="none"/>
          </a:ln>
        </p:spPr>
        <p:txBody>
          <a:bodyPr anchorCtr="0" anchor="t" bIns="182875" lIns="182875" spcFirstLastPara="1" rIns="182875" wrap="square" tIns="182875">
            <a:noAutofit/>
          </a:bodyPr>
          <a:lstStyle>
            <a:lvl1pPr indent="-228600" lvl="0" marL="457200" algn="l">
              <a:lnSpc>
                <a:spcPct val="90000"/>
              </a:lnSpc>
              <a:spcBef>
                <a:spcPts val="0"/>
              </a:spcBef>
              <a:spcAft>
                <a:spcPts val="0"/>
              </a:spcAft>
              <a:buSzPts val="2400"/>
              <a:buNone/>
              <a:defRPr b="0" sz="2400"/>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6" name="Google Shape;466;p67"/>
          <p:cNvSpPr/>
          <p:nvPr>
            <p:ph idx="4" type="body"/>
          </p:nvPr>
        </p:nvSpPr>
        <p:spPr>
          <a:xfrm>
            <a:off x="3629567" y="1985962"/>
            <a:ext cx="2249488" cy="542068"/>
          </a:xfrm>
          <a:prstGeom prst="round2SameRect">
            <a:avLst>
              <a:gd fmla="val 16667" name="adj1"/>
              <a:gd fmla="val 0" name="adj2"/>
            </a:avLst>
          </a:prstGeom>
          <a:solidFill>
            <a:schemeClr val="dk2"/>
          </a:solidFill>
          <a:ln cap="flat" cmpd="sng" w="12700">
            <a:solidFill>
              <a:schemeClr val="dk2"/>
            </a:solidFill>
            <a:prstDash val="solid"/>
            <a:round/>
            <a:headEnd len="sm" w="sm" type="none"/>
            <a:tailEnd len="sm" w="sm" type="none"/>
          </a:ln>
        </p:spPr>
        <p:txBody>
          <a:bodyPr anchorCtr="0" anchor="t" bIns="91425" lIns="182875" spcFirstLastPara="1" rIns="182875" wrap="square" tIns="91425">
            <a:sp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7" name="Google Shape;467;p67"/>
          <p:cNvSpPr txBox="1"/>
          <p:nvPr>
            <p:ph idx="5" type="body"/>
          </p:nvPr>
        </p:nvSpPr>
        <p:spPr>
          <a:xfrm>
            <a:off x="8990136" y="2514600"/>
            <a:ext cx="2249424" cy="3738562"/>
          </a:xfrm>
          <a:prstGeom prst="rect">
            <a:avLst/>
          </a:prstGeom>
          <a:noFill/>
          <a:ln cap="flat" cmpd="sng" w="12700">
            <a:solidFill>
              <a:schemeClr val="dk2"/>
            </a:solidFill>
            <a:prstDash val="solid"/>
            <a:round/>
            <a:headEnd len="sm" w="sm" type="none"/>
            <a:tailEnd len="sm" w="sm" type="none"/>
          </a:ln>
        </p:spPr>
        <p:txBody>
          <a:bodyPr anchorCtr="0" anchor="t" bIns="182875" lIns="182875" spcFirstLastPara="1" rIns="182875" wrap="square" tIns="182875">
            <a:noAutofit/>
          </a:bodyPr>
          <a:lstStyle>
            <a:lvl1pPr indent="-228600" lvl="0" marL="457200" algn="l">
              <a:lnSpc>
                <a:spcPct val="90000"/>
              </a:lnSpc>
              <a:spcBef>
                <a:spcPts val="0"/>
              </a:spcBef>
              <a:spcAft>
                <a:spcPts val="0"/>
              </a:spcAft>
              <a:buSzPts val="2400"/>
              <a:buNone/>
              <a:defRPr b="0" sz="2400"/>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8" name="Google Shape;468;p67"/>
          <p:cNvSpPr/>
          <p:nvPr>
            <p:ph idx="6" type="body"/>
          </p:nvPr>
        </p:nvSpPr>
        <p:spPr>
          <a:xfrm>
            <a:off x="8990012" y="1985962"/>
            <a:ext cx="2249488" cy="542068"/>
          </a:xfrm>
          <a:prstGeom prst="round2SameRect">
            <a:avLst>
              <a:gd fmla="val 16667" name="adj1"/>
              <a:gd fmla="val 0" name="adj2"/>
            </a:avLst>
          </a:prstGeom>
          <a:solidFill>
            <a:schemeClr val="dk2"/>
          </a:solidFill>
          <a:ln cap="flat" cmpd="sng" w="12700">
            <a:solidFill>
              <a:schemeClr val="dk2"/>
            </a:solidFill>
            <a:prstDash val="solid"/>
            <a:round/>
            <a:headEnd len="sm" w="sm" type="none"/>
            <a:tailEnd len="sm" w="sm" type="none"/>
          </a:ln>
        </p:spPr>
        <p:txBody>
          <a:bodyPr anchorCtr="0" anchor="t" bIns="91425" lIns="182875" spcFirstLastPara="1" rIns="182875" wrap="square" tIns="91425">
            <a:sp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9" name="Google Shape;469;p67"/>
          <p:cNvSpPr txBox="1"/>
          <p:nvPr>
            <p:ph idx="7" type="body"/>
          </p:nvPr>
        </p:nvSpPr>
        <p:spPr>
          <a:xfrm>
            <a:off x="6309834" y="2514600"/>
            <a:ext cx="2249424" cy="3738562"/>
          </a:xfrm>
          <a:prstGeom prst="rect">
            <a:avLst/>
          </a:prstGeom>
          <a:noFill/>
          <a:ln cap="flat" cmpd="sng" w="12700">
            <a:solidFill>
              <a:schemeClr val="dk2"/>
            </a:solidFill>
            <a:prstDash val="solid"/>
            <a:round/>
            <a:headEnd len="sm" w="sm" type="none"/>
            <a:tailEnd len="sm" w="sm" type="none"/>
          </a:ln>
        </p:spPr>
        <p:txBody>
          <a:bodyPr anchorCtr="0" anchor="t" bIns="182875" lIns="182875" spcFirstLastPara="1" rIns="182875" wrap="square" tIns="182875">
            <a:noAutofit/>
          </a:bodyPr>
          <a:lstStyle>
            <a:lvl1pPr indent="-228600" lvl="0" marL="457200" algn="l">
              <a:lnSpc>
                <a:spcPct val="90000"/>
              </a:lnSpc>
              <a:spcBef>
                <a:spcPts val="0"/>
              </a:spcBef>
              <a:spcAft>
                <a:spcPts val="0"/>
              </a:spcAft>
              <a:buSzPts val="2400"/>
              <a:buNone/>
              <a:defRPr b="0" sz="2400"/>
            </a:lvl1pPr>
            <a:lvl2pPr indent="-228600" lvl="1" marL="914400" algn="l">
              <a:lnSpc>
                <a:spcPct val="90000"/>
              </a:lnSpc>
              <a:spcBef>
                <a:spcPts val="500"/>
              </a:spcBef>
              <a:spcAft>
                <a:spcPts val="0"/>
              </a:spcAft>
              <a:buSzPts val="2100"/>
              <a:buNone/>
              <a:defRPr/>
            </a:lvl2pPr>
            <a:lvl3pPr indent="-361950" lvl="2" marL="1371600" algn="l">
              <a:lnSpc>
                <a:spcPct val="100000"/>
              </a:lnSpc>
              <a:spcBef>
                <a:spcPts val="500"/>
              </a:spcBef>
              <a:spcAft>
                <a:spcPts val="0"/>
              </a:spcAft>
              <a:buSzPts val="2100"/>
              <a:buChar char="•"/>
              <a:defRPr/>
            </a:lvl3pPr>
            <a:lvl4pPr indent="-361950" lvl="3" marL="1828800" algn="l">
              <a:lnSpc>
                <a:spcPct val="100000"/>
              </a:lnSpc>
              <a:spcBef>
                <a:spcPts val="500"/>
              </a:spcBef>
              <a:spcAft>
                <a:spcPts val="0"/>
              </a:spcAft>
              <a:buSzPts val="2100"/>
              <a:buChar char="•"/>
              <a:defRPr/>
            </a:lvl4pPr>
            <a:lvl5pPr indent="-228600" lvl="4" marL="2286000" algn="l">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0" name="Google Shape;470;p67"/>
          <p:cNvSpPr/>
          <p:nvPr>
            <p:ph idx="8" type="body"/>
          </p:nvPr>
        </p:nvSpPr>
        <p:spPr>
          <a:xfrm>
            <a:off x="6309710" y="1985962"/>
            <a:ext cx="2249488" cy="542068"/>
          </a:xfrm>
          <a:prstGeom prst="round2SameRect">
            <a:avLst>
              <a:gd fmla="val 16667" name="adj1"/>
              <a:gd fmla="val 0" name="adj2"/>
            </a:avLst>
          </a:prstGeom>
          <a:solidFill>
            <a:schemeClr val="dk2"/>
          </a:solidFill>
          <a:ln cap="flat" cmpd="sng" w="12700">
            <a:solidFill>
              <a:schemeClr val="dk2"/>
            </a:solidFill>
            <a:prstDash val="solid"/>
            <a:round/>
            <a:headEnd len="sm" w="sm" type="none"/>
            <a:tailEnd len="sm" w="sm" type="none"/>
          </a:ln>
        </p:spPr>
        <p:txBody>
          <a:bodyPr anchorCtr="0" anchor="t" bIns="91425" lIns="182875" spcFirstLastPara="1" rIns="182875" wrap="square" tIns="91425">
            <a:spAutoFit/>
          </a:bodyPr>
          <a:lstStyle>
            <a:lvl1pPr indent="-228600" lvl="0" marL="457200" algn="l">
              <a:lnSpc>
                <a:spcPct val="90000"/>
              </a:lnSpc>
              <a:spcBef>
                <a:spcPts val="0"/>
              </a:spcBef>
              <a:spcAft>
                <a:spcPts val="0"/>
              </a:spcAft>
              <a:buSzPts val="2400"/>
              <a:buNone/>
              <a:defRPr sz="24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full photo background (white)">
  <p:cSld name="Title, text and full photo background (white)">
    <p:bg>
      <p:bgPr>
        <a:blipFill>
          <a:blip r:embed="rId2">
            <a:alphaModFix/>
          </a:blip>
          <a:stretch>
            <a:fillRect/>
          </a:stretch>
        </a:blipFill>
      </p:bgPr>
    </p:bg>
    <p:spTree>
      <p:nvGrpSpPr>
        <p:cNvPr id="471" name="Shape 471"/>
        <p:cNvGrpSpPr/>
        <p:nvPr/>
      </p:nvGrpSpPr>
      <p:grpSpPr>
        <a:xfrm>
          <a:off x="0" y="0"/>
          <a:ext cx="0" cy="0"/>
          <a:chOff x="0" y="0"/>
          <a:chExt cx="0" cy="0"/>
        </a:xfrm>
      </p:grpSpPr>
      <p:sp>
        <p:nvSpPr>
          <p:cNvPr id="472" name="Google Shape;472;p68"/>
          <p:cNvSpPr/>
          <p:nvPr/>
        </p:nvSpPr>
        <p:spPr>
          <a:xfrm>
            <a:off x="1373124" y="1371600"/>
            <a:ext cx="9445752" cy="41148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3" name="Google Shape;473;p68"/>
          <p:cNvSpPr txBox="1"/>
          <p:nvPr>
            <p:ph idx="1" type="body"/>
          </p:nvPr>
        </p:nvSpPr>
        <p:spPr>
          <a:xfrm>
            <a:off x="1830324" y="3086583"/>
            <a:ext cx="8531352" cy="194261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dk1"/>
                </a:solidFill>
              </a:defRPr>
            </a:lvl1pPr>
            <a:lvl2pPr indent="-228600" lvl="1" marL="914400" algn="l">
              <a:lnSpc>
                <a:spcPct val="90000"/>
              </a:lnSpc>
              <a:spcBef>
                <a:spcPts val="500"/>
              </a:spcBef>
              <a:spcAft>
                <a:spcPts val="0"/>
              </a:spcAft>
              <a:buSzPts val="21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4" name="Google Shape;474;p68"/>
          <p:cNvSpPr txBox="1"/>
          <p:nvPr>
            <p:ph type="title"/>
          </p:nvPr>
        </p:nvSpPr>
        <p:spPr>
          <a:xfrm>
            <a:off x="1830324" y="2067985"/>
            <a:ext cx="8531352"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3200"/>
              <a:buFont typeface="Robot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full photo background (black)">
  <p:cSld name="Title, text and full photo background (black)">
    <p:bg>
      <p:bgPr>
        <a:blipFill>
          <a:blip r:embed="rId2">
            <a:alphaModFix/>
          </a:blip>
          <a:stretch>
            <a:fillRect/>
          </a:stretch>
        </a:blipFill>
      </p:bgPr>
    </p:bg>
    <p:spTree>
      <p:nvGrpSpPr>
        <p:cNvPr id="475" name="Shape 475"/>
        <p:cNvGrpSpPr/>
        <p:nvPr/>
      </p:nvGrpSpPr>
      <p:grpSpPr>
        <a:xfrm>
          <a:off x="0" y="0"/>
          <a:ext cx="0" cy="0"/>
          <a:chOff x="0" y="0"/>
          <a:chExt cx="0" cy="0"/>
        </a:xfrm>
      </p:grpSpPr>
      <p:sp>
        <p:nvSpPr>
          <p:cNvPr id="476" name="Google Shape;476;p69"/>
          <p:cNvSpPr/>
          <p:nvPr/>
        </p:nvSpPr>
        <p:spPr>
          <a:xfrm>
            <a:off x="1373124" y="1371600"/>
            <a:ext cx="9445752" cy="4114800"/>
          </a:xfrm>
          <a:prstGeom prst="rect">
            <a:avLst/>
          </a:prstGeom>
          <a:solidFill>
            <a:srgbClr val="19191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77" name="Google Shape;477;p69"/>
          <p:cNvSpPr txBox="1"/>
          <p:nvPr>
            <p:ph idx="1" type="body"/>
          </p:nvPr>
        </p:nvSpPr>
        <p:spPr>
          <a:xfrm>
            <a:off x="1830324" y="3086583"/>
            <a:ext cx="8531352" cy="194261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b="0" sz="2400">
                <a:solidFill>
                  <a:schemeClr val="lt1"/>
                </a:solidFill>
              </a:defRPr>
            </a:lvl1pPr>
            <a:lvl2pPr indent="-228600" lvl="1" marL="914400" algn="l">
              <a:lnSpc>
                <a:spcPct val="90000"/>
              </a:lnSpc>
              <a:spcBef>
                <a:spcPts val="500"/>
              </a:spcBef>
              <a:spcAft>
                <a:spcPts val="0"/>
              </a:spcAft>
              <a:buSzPts val="2100"/>
              <a:buNone/>
              <a:defRPr>
                <a:solidFill>
                  <a:schemeClr val="lt1"/>
                </a:solidFill>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8" name="Google Shape;478;p69"/>
          <p:cNvSpPr txBox="1"/>
          <p:nvPr>
            <p:ph type="title"/>
          </p:nvPr>
        </p:nvSpPr>
        <p:spPr>
          <a:xfrm>
            <a:off x="1830324" y="2067985"/>
            <a:ext cx="8531352"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200"/>
              <a:buFont typeface="Roboto"/>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ong title start">
  <p:cSld name="section break long title start">
    <p:bg>
      <p:bgPr>
        <a:solidFill>
          <a:schemeClr val="dk2"/>
        </a:solidFill>
      </p:bgPr>
    </p:bg>
    <p:spTree>
      <p:nvGrpSpPr>
        <p:cNvPr id="482" name="Shape 482"/>
        <p:cNvGrpSpPr/>
        <p:nvPr/>
      </p:nvGrpSpPr>
      <p:grpSpPr>
        <a:xfrm>
          <a:off x="0" y="0"/>
          <a:ext cx="0" cy="0"/>
          <a:chOff x="0" y="0"/>
          <a:chExt cx="0" cy="0"/>
        </a:xfrm>
      </p:grpSpPr>
      <p:sp>
        <p:nvSpPr>
          <p:cNvPr id="483" name="Google Shape;483;p28"/>
          <p:cNvSpPr/>
          <p:nvPr/>
        </p:nvSpPr>
        <p:spPr>
          <a:xfrm>
            <a:off x="2188464" y="2569464"/>
            <a:ext cx="1719072" cy="1719072"/>
          </a:xfrm>
          <a:prstGeom prst="ellipse">
            <a:avLst/>
          </a:prstGeom>
          <a:solidFill>
            <a:schemeClr val="dk2"/>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84" name="Google Shape;484;p28"/>
          <p:cNvSpPr txBox="1"/>
          <p:nvPr/>
        </p:nvSpPr>
        <p:spPr>
          <a:xfrm>
            <a:off x="2462803" y="2828836"/>
            <a:ext cx="634527" cy="12003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7200">
                <a:solidFill>
                  <a:schemeClr val="accent5"/>
                </a:solidFill>
                <a:latin typeface="Roboto"/>
                <a:ea typeface="Roboto"/>
                <a:cs typeface="Roboto"/>
                <a:sym typeface="Roboto"/>
              </a:rPr>
              <a:t>0</a:t>
            </a:r>
            <a:endParaRPr/>
          </a:p>
        </p:txBody>
      </p:sp>
      <p:cxnSp>
        <p:nvCxnSpPr>
          <p:cNvPr id="485" name="Google Shape;485;p28"/>
          <p:cNvCxnSpPr>
            <a:stCxn id="483" idx="4"/>
          </p:cNvCxnSpPr>
          <p:nvPr/>
        </p:nvCxnSpPr>
        <p:spPr>
          <a:xfrm>
            <a:off x="3048000" y="4288536"/>
            <a:ext cx="0" cy="2569500"/>
          </a:xfrm>
          <a:prstGeom prst="straightConnector1">
            <a:avLst/>
          </a:prstGeom>
          <a:noFill/>
          <a:ln cap="rnd" cmpd="sng" w="76200">
            <a:solidFill>
              <a:schemeClr val="lt1"/>
            </a:solidFill>
            <a:prstDash val="dot"/>
            <a:round/>
            <a:headEnd len="sm" w="sm" type="none"/>
            <a:tailEnd len="sm" w="sm" type="none"/>
          </a:ln>
        </p:spPr>
      </p:cxnSp>
      <p:sp>
        <p:nvSpPr>
          <p:cNvPr id="486" name="Google Shape;486;p28"/>
          <p:cNvSpPr txBox="1"/>
          <p:nvPr>
            <p:ph idx="1" type="body"/>
          </p:nvPr>
        </p:nvSpPr>
        <p:spPr>
          <a:xfrm>
            <a:off x="3021130" y="3035808"/>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7200"/>
              <a:buNone/>
              <a:defRPr b="1" sz="72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7" name="Google Shape;487;p28"/>
          <p:cNvSpPr txBox="1"/>
          <p:nvPr>
            <p:ph idx="2" type="body"/>
          </p:nvPr>
        </p:nvSpPr>
        <p:spPr>
          <a:xfrm>
            <a:off x="4419600" y="2782093"/>
            <a:ext cx="5532777" cy="1293813"/>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800"/>
              <a:buNone/>
              <a:defRPr sz="2800">
                <a:solidFill>
                  <a:schemeClr val="lt1"/>
                </a:solidFill>
              </a:defRPr>
            </a:lvl1pPr>
            <a:lvl2pPr indent="-228600" lvl="1" marL="914400" algn="l">
              <a:lnSpc>
                <a:spcPct val="90000"/>
              </a:lnSpc>
              <a:spcBef>
                <a:spcPts val="500"/>
              </a:spcBef>
              <a:spcAft>
                <a:spcPts val="0"/>
              </a:spcAft>
              <a:buSzPts val="2800"/>
              <a:buNone/>
              <a:defRPr sz="2800">
                <a:solidFill>
                  <a:schemeClr val="dk1"/>
                </a:solidFill>
              </a:defRPr>
            </a:lvl2pPr>
            <a:lvl3pPr indent="-406400" lvl="2" marL="1371600" algn="l">
              <a:lnSpc>
                <a:spcPct val="100000"/>
              </a:lnSpc>
              <a:spcBef>
                <a:spcPts val="500"/>
              </a:spcBef>
              <a:spcAft>
                <a:spcPts val="0"/>
              </a:spcAft>
              <a:buSzPts val="2800"/>
              <a:buChar char="•"/>
              <a:defRPr sz="2800">
                <a:solidFill>
                  <a:schemeClr val="dk1"/>
                </a:solidFill>
              </a:defRPr>
            </a:lvl3pPr>
            <a:lvl4pPr indent="-406400" lvl="3" marL="1828800" algn="l">
              <a:lnSpc>
                <a:spcPct val="100000"/>
              </a:lnSpc>
              <a:spcBef>
                <a:spcPts val="500"/>
              </a:spcBef>
              <a:spcAft>
                <a:spcPts val="0"/>
              </a:spcAft>
              <a:buSzPts val="2800"/>
              <a:buChar char="•"/>
              <a:defRPr sz="2800">
                <a:solidFill>
                  <a:schemeClr val="dk1"/>
                </a:solidFill>
              </a:defRPr>
            </a:lvl4pPr>
            <a:lvl5pPr indent="-228600" lvl="4" marL="2286000" algn="l">
              <a:lnSpc>
                <a:spcPct val="90000"/>
              </a:lnSpc>
              <a:spcBef>
                <a:spcPts val="500"/>
              </a:spcBef>
              <a:spcAft>
                <a:spcPts val="0"/>
              </a:spcAft>
              <a:buClr>
                <a:schemeClr val="dk1"/>
              </a:buClr>
              <a:buSzPts val="2800"/>
              <a:buNone/>
              <a:defRPr sz="2800">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ong title middle">
  <p:cSld name="section break long title middle">
    <p:bg>
      <p:bgPr>
        <a:solidFill>
          <a:schemeClr val="dk2"/>
        </a:solidFill>
      </p:bgPr>
    </p:bg>
    <p:spTree>
      <p:nvGrpSpPr>
        <p:cNvPr id="488" name="Shape 488"/>
        <p:cNvGrpSpPr/>
        <p:nvPr/>
      </p:nvGrpSpPr>
      <p:grpSpPr>
        <a:xfrm>
          <a:off x="0" y="0"/>
          <a:ext cx="0" cy="0"/>
          <a:chOff x="0" y="0"/>
          <a:chExt cx="0" cy="0"/>
        </a:xfrm>
      </p:grpSpPr>
      <p:cxnSp>
        <p:nvCxnSpPr>
          <p:cNvPr id="489" name="Google Shape;489;p30"/>
          <p:cNvCxnSpPr/>
          <p:nvPr/>
        </p:nvCxnSpPr>
        <p:spPr>
          <a:xfrm>
            <a:off x="3048000" y="0"/>
            <a:ext cx="0" cy="6858000"/>
          </a:xfrm>
          <a:prstGeom prst="straightConnector1">
            <a:avLst/>
          </a:prstGeom>
          <a:noFill/>
          <a:ln cap="rnd" cmpd="sng" w="76200">
            <a:solidFill>
              <a:schemeClr val="lt1"/>
            </a:solidFill>
            <a:prstDash val="dot"/>
            <a:round/>
            <a:headEnd len="sm" w="sm" type="none"/>
            <a:tailEnd len="sm" w="sm" type="none"/>
          </a:ln>
        </p:spPr>
      </p:cxnSp>
      <p:sp>
        <p:nvSpPr>
          <p:cNvPr id="490" name="Google Shape;490;p30"/>
          <p:cNvSpPr/>
          <p:nvPr/>
        </p:nvSpPr>
        <p:spPr>
          <a:xfrm>
            <a:off x="2188464" y="2569464"/>
            <a:ext cx="1719072" cy="1719072"/>
          </a:xfrm>
          <a:prstGeom prst="ellipse">
            <a:avLst/>
          </a:prstGeom>
          <a:solidFill>
            <a:schemeClr val="dk2"/>
          </a:solidFill>
          <a:ln cap="flat" cmpd="sng" w="762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491" name="Google Shape;491;p30"/>
          <p:cNvSpPr txBox="1"/>
          <p:nvPr/>
        </p:nvSpPr>
        <p:spPr>
          <a:xfrm>
            <a:off x="2462803" y="2828836"/>
            <a:ext cx="634527" cy="120032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7200">
                <a:solidFill>
                  <a:schemeClr val="accent5"/>
                </a:solidFill>
                <a:latin typeface="Roboto"/>
                <a:ea typeface="Roboto"/>
                <a:cs typeface="Roboto"/>
                <a:sym typeface="Roboto"/>
              </a:rPr>
              <a:t>0</a:t>
            </a:r>
            <a:endParaRPr/>
          </a:p>
        </p:txBody>
      </p:sp>
      <p:sp>
        <p:nvSpPr>
          <p:cNvPr id="492" name="Google Shape;492;p30"/>
          <p:cNvSpPr txBox="1"/>
          <p:nvPr>
            <p:ph idx="1" type="body"/>
          </p:nvPr>
        </p:nvSpPr>
        <p:spPr>
          <a:xfrm>
            <a:off x="3021130" y="3035808"/>
            <a:ext cx="450850" cy="786384"/>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7200"/>
              <a:buNone/>
              <a:defRPr b="1" sz="7200">
                <a:solidFill>
                  <a:schemeClr val="lt1"/>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lt1"/>
              </a:buClr>
              <a:buSzPts val="1800"/>
              <a:buNone/>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3" name="Google Shape;493;p30"/>
          <p:cNvSpPr txBox="1"/>
          <p:nvPr>
            <p:ph idx="2" type="body"/>
          </p:nvPr>
        </p:nvSpPr>
        <p:spPr>
          <a:xfrm>
            <a:off x="4419600" y="2782093"/>
            <a:ext cx="5532777" cy="1293813"/>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0"/>
              </a:spcBef>
              <a:spcAft>
                <a:spcPts val="0"/>
              </a:spcAft>
              <a:buSzPts val="2800"/>
              <a:buNone/>
              <a:defRPr sz="2800">
                <a:solidFill>
                  <a:schemeClr val="lt1"/>
                </a:solidFill>
              </a:defRPr>
            </a:lvl1pPr>
            <a:lvl2pPr indent="-228600" lvl="1" marL="914400" algn="l">
              <a:lnSpc>
                <a:spcPct val="90000"/>
              </a:lnSpc>
              <a:spcBef>
                <a:spcPts val="500"/>
              </a:spcBef>
              <a:spcAft>
                <a:spcPts val="0"/>
              </a:spcAft>
              <a:buSzPts val="2800"/>
              <a:buNone/>
              <a:defRPr sz="2800">
                <a:solidFill>
                  <a:schemeClr val="dk1"/>
                </a:solidFill>
              </a:defRPr>
            </a:lvl2pPr>
            <a:lvl3pPr indent="-406400" lvl="2" marL="1371600" algn="l">
              <a:lnSpc>
                <a:spcPct val="100000"/>
              </a:lnSpc>
              <a:spcBef>
                <a:spcPts val="500"/>
              </a:spcBef>
              <a:spcAft>
                <a:spcPts val="0"/>
              </a:spcAft>
              <a:buSzPts val="2800"/>
              <a:buChar char="•"/>
              <a:defRPr sz="2800">
                <a:solidFill>
                  <a:schemeClr val="dk1"/>
                </a:solidFill>
              </a:defRPr>
            </a:lvl3pPr>
            <a:lvl4pPr indent="-406400" lvl="3" marL="1828800" algn="l">
              <a:lnSpc>
                <a:spcPct val="100000"/>
              </a:lnSpc>
              <a:spcBef>
                <a:spcPts val="500"/>
              </a:spcBef>
              <a:spcAft>
                <a:spcPts val="0"/>
              </a:spcAft>
              <a:buSzPts val="2800"/>
              <a:buChar char="•"/>
              <a:defRPr sz="2800">
                <a:solidFill>
                  <a:schemeClr val="dk1"/>
                </a:solidFill>
              </a:defRPr>
            </a:lvl4pPr>
            <a:lvl5pPr indent="-228600" lvl="4" marL="2286000" algn="l">
              <a:lnSpc>
                <a:spcPct val="90000"/>
              </a:lnSpc>
              <a:spcBef>
                <a:spcPts val="500"/>
              </a:spcBef>
              <a:spcAft>
                <a:spcPts val="0"/>
              </a:spcAft>
              <a:buClr>
                <a:schemeClr val="dk1"/>
              </a:buClr>
              <a:buSzPts val="2800"/>
              <a:buNone/>
              <a:defRPr sz="2800">
                <a:solidFill>
                  <a:schemeClr val="dk1"/>
                </a:solidFill>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 text">
  <p:cSld name="Title + subtitle + text">
    <p:spTree>
      <p:nvGrpSpPr>
        <p:cNvPr id="65" name="Shape 65"/>
        <p:cNvGrpSpPr/>
        <p:nvPr/>
      </p:nvGrpSpPr>
      <p:grpSpPr>
        <a:xfrm>
          <a:off x="0" y="0"/>
          <a:ext cx="0" cy="0"/>
          <a:chOff x="0" y="0"/>
          <a:chExt cx="0" cy="0"/>
        </a:xfrm>
      </p:grpSpPr>
      <p:sp>
        <p:nvSpPr>
          <p:cNvPr id="66" name="Google Shape;66;p32"/>
          <p:cNvSpPr txBox="1"/>
          <p:nvPr>
            <p:ph idx="1" type="body"/>
          </p:nvPr>
        </p:nvSpPr>
        <p:spPr>
          <a:xfrm>
            <a:off x="614916" y="2002465"/>
            <a:ext cx="4919472" cy="4267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marR="0" algn="l">
              <a:lnSpc>
                <a:spcPct val="90000"/>
              </a:lnSpc>
              <a:spcBef>
                <a:spcPts val="500"/>
              </a:spcBef>
              <a:spcAft>
                <a:spcPts val="0"/>
              </a:spcAft>
              <a:buClr>
                <a:schemeClr val="dk1"/>
              </a:buClr>
              <a:buSzPts val="2100"/>
              <a:buFont typeface="Arial"/>
              <a:buNone/>
              <a:defRPr/>
            </a:lvl2pPr>
            <a:lvl3pPr indent="-361950" lvl="2" marL="1371600" algn="l">
              <a:lnSpc>
                <a:spcPct val="100000"/>
              </a:lnSpc>
              <a:spcBef>
                <a:spcPts val="500"/>
              </a:spcBef>
              <a:spcAft>
                <a:spcPts val="0"/>
              </a:spcAft>
              <a:buSzPts val="2100"/>
              <a:buFont typeface="Arial"/>
              <a:buChar char="•"/>
              <a:defRPr/>
            </a:lvl3pPr>
            <a:lvl4pPr indent="-361950" lvl="3" marL="1828800" algn="l">
              <a:lnSpc>
                <a:spcPct val="100000"/>
              </a:lnSpc>
              <a:spcBef>
                <a:spcPts val="500"/>
              </a:spcBef>
              <a:spcAft>
                <a:spcPts val="0"/>
              </a:spcAft>
              <a:buClr>
                <a:schemeClr val="accent1"/>
              </a:buClr>
              <a:buSzPts val="21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32"/>
          <p:cNvSpPr txBox="1"/>
          <p:nvPr>
            <p:ph idx="2" type="body"/>
          </p:nvPr>
        </p:nvSpPr>
        <p:spPr>
          <a:xfrm>
            <a:off x="6648753" y="1990060"/>
            <a:ext cx="4919472" cy="42672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lvl1pPr>
            <a:lvl2pPr indent="-228600" lvl="1" marL="914400" marR="0" algn="l">
              <a:lnSpc>
                <a:spcPct val="90000"/>
              </a:lnSpc>
              <a:spcBef>
                <a:spcPts val="500"/>
              </a:spcBef>
              <a:spcAft>
                <a:spcPts val="0"/>
              </a:spcAft>
              <a:buClr>
                <a:schemeClr val="dk1"/>
              </a:buClr>
              <a:buSzPts val="2100"/>
              <a:buFont typeface="Arial"/>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32"/>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32"/>
          <p:cNvSpPr txBox="1"/>
          <p:nvPr>
            <p:ph idx="3" type="body"/>
          </p:nvPr>
        </p:nvSpPr>
        <p:spPr>
          <a:xfrm>
            <a:off x="609600" y="1052798"/>
            <a:ext cx="6858000" cy="3810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0"/>
              </a:spcBef>
              <a:spcAft>
                <a:spcPts val="0"/>
              </a:spcAft>
              <a:buSzPts val="2400"/>
              <a:buNone/>
              <a:defRPr>
                <a:solidFill>
                  <a:srgbClr val="9C9C9C"/>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0" name="Google Shape;70;p32"/>
          <p:cNvSpPr/>
          <p:nvPr>
            <p:ph idx="4" type="dgm"/>
          </p:nvPr>
        </p:nvSpPr>
        <p:spPr>
          <a:xfrm>
            <a:off x="609600" y="1554481"/>
            <a:ext cx="1371600" cy="45719"/>
          </a:xfrm>
          <a:prstGeom prst="rect">
            <a:avLst/>
          </a:prstGeom>
          <a:solidFill>
            <a:schemeClr val="dk2"/>
          </a:solid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2400"/>
              <a:buFont typeface="Arial"/>
              <a:buNone/>
              <a:defRPr b="1" i="0" sz="2400" u="none" cap="none" strike="noStrike">
                <a:solidFill>
                  <a:schemeClr val="dk1"/>
                </a:solidFill>
                <a:latin typeface="Roboto"/>
                <a:ea typeface="Roboto"/>
                <a:cs typeface="Roboto"/>
                <a:sym typeface="Roboto"/>
              </a:defRPr>
            </a:lvl1pPr>
            <a:lvl2pPr lvl="1" marR="0" rtl="0" algn="l">
              <a:lnSpc>
                <a:spcPct val="90000"/>
              </a:lnSpc>
              <a:spcBef>
                <a:spcPts val="500"/>
              </a:spcBef>
              <a:spcAft>
                <a:spcPts val="0"/>
              </a:spcAft>
              <a:buClr>
                <a:schemeClr val="accent1"/>
              </a:buClr>
              <a:buSzPts val="2100"/>
              <a:buFont typeface="Arial"/>
              <a:buNone/>
              <a:defRPr b="0" i="0" sz="2100" u="none" cap="none" strike="noStrike">
                <a:solidFill>
                  <a:schemeClr val="dk1"/>
                </a:solidFill>
                <a:latin typeface="Roboto"/>
                <a:ea typeface="Roboto"/>
                <a:cs typeface="Roboto"/>
                <a:sym typeface="Roboto"/>
              </a:defRPr>
            </a:lvl2pPr>
            <a:lvl3pPr lvl="2" marR="0" rtl="0" algn="l">
              <a:lnSpc>
                <a:spcPct val="100000"/>
              </a:lnSpc>
              <a:spcBef>
                <a:spcPts val="500"/>
              </a:spcBef>
              <a:spcAft>
                <a:spcPts val="0"/>
              </a:spcAft>
              <a:buClr>
                <a:schemeClr val="accent1"/>
              </a:buClr>
              <a:buSzPts val="2100"/>
              <a:buFont typeface="Arial"/>
              <a:buChar char="•"/>
              <a:defRPr b="0" i="0" sz="2100" u="none" cap="none" strike="noStrike">
                <a:solidFill>
                  <a:schemeClr val="dk1"/>
                </a:solidFill>
                <a:latin typeface="Roboto"/>
                <a:ea typeface="Roboto"/>
                <a:cs typeface="Roboto"/>
                <a:sym typeface="Roboto"/>
              </a:defRPr>
            </a:lvl3pPr>
            <a:lvl4pPr lvl="3" marR="0" rtl="0" algn="l">
              <a:lnSpc>
                <a:spcPct val="100000"/>
              </a:lnSpc>
              <a:spcBef>
                <a:spcPts val="500"/>
              </a:spcBef>
              <a:spcAft>
                <a:spcPts val="0"/>
              </a:spcAft>
              <a:buClr>
                <a:schemeClr val="accent1"/>
              </a:buClr>
              <a:buSzPts val="2100"/>
              <a:buFont typeface="Arial"/>
              <a:buChar char="•"/>
              <a:defRPr b="0" i="0" sz="2100" u="none" cap="none" strike="noStrike">
                <a:solidFill>
                  <a:schemeClr val="dk1"/>
                </a:solidFill>
                <a:latin typeface="Roboto"/>
                <a:ea typeface="Roboto"/>
                <a:cs typeface="Roboto"/>
                <a:sym typeface="Roboto"/>
              </a:defRPr>
            </a:lvl4pPr>
            <a:lvl5pPr lvl="4"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ing text three columns">
  <p:cSld name="Numbering text three columns">
    <p:spTree>
      <p:nvGrpSpPr>
        <p:cNvPr id="71" name="Shape 71"/>
        <p:cNvGrpSpPr/>
        <p:nvPr/>
      </p:nvGrpSpPr>
      <p:grpSpPr>
        <a:xfrm>
          <a:off x="0" y="0"/>
          <a:ext cx="0" cy="0"/>
          <a:chOff x="0" y="0"/>
          <a:chExt cx="0" cy="0"/>
        </a:xfrm>
      </p:grpSpPr>
      <p:sp>
        <p:nvSpPr>
          <p:cNvPr id="72" name="Google Shape;72;p33"/>
          <p:cNvSpPr txBox="1"/>
          <p:nvPr>
            <p:ph type="title"/>
          </p:nvPr>
        </p:nvSpPr>
        <p:spPr>
          <a:xfrm>
            <a:off x="609600" y="609600"/>
            <a:ext cx="10265983"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3"/>
          <p:cNvSpPr txBox="1"/>
          <p:nvPr>
            <p:ph idx="1" type="body"/>
          </p:nvPr>
        </p:nvSpPr>
        <p:spPr>
          <a:xfrm>
            <a:off x="609600" y="3093376"/>
            <a:ext cx="3108960"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33"/>
          <p:cNvSpPr txBox="1"/>
          <p:nvPr>
            <p:ph idx="2" type="body"/>
          </p:nvPr>
        </p:nvSpPr>
        <p:spPr>
          <a:xfrm>
            <a:off x="4541521" y="3093376"/>
            <a:ext cx="3108960"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3"/>
          <p:cNvSpPr txBox="1"/>
          <p:nvPr>
            <p:ph idx="3" type="body"/>
          </p:nvPr>
        </p:nvSpPr>
        <p:spPr>
          <a:xfrm>
            <a:off x="8473440" y="3093376"/>
            <a:ext cx="3108960"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3"/>
          <p:cNvSpPr txBox="1"/>
          <p:nvPr>
            <p:ph idx="4" type="body"/>
          </p:nvPr>
        </p:nvSpPr>
        <p:spPr>
          <a:xfrm>
            <a:off x="1615599" y="21336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7" name="Google Shape;77;p33"/>
          <p:cNvCxnSpPr/>
          <p:nvPr/>
        </p:nvCxnSpPr>
        <p:spPr>
          <a:xfrm>
            <a:off x="1848134" y="28468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78" name="Google Shape;78;p33"/>
          <p:cNvSpPr txBox="1"/>
          <p:nvPr>
            <p:ph idx="5" type="body"/>
          </p:nvPr>
        </p:nvSpPr>
        <p:spPr>
          <a:xfrm>
            <a:off x="5547519" y="21336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9" name="Google Shape;79;p33"/>
          <p:cNvCxnSpPr/>
          <p:nvPr/>
        </p:nvCxnSpPr>
        <p:spPr>
          <a:xfrm>
            <a:off x="5780054" y="28468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80" name="Google Shape;80;p33"/>
          <p:cNvSpPr txBox="1"/>
          <p:nvPr>
            <p:ph idx="6" type="body"/>
          </p:nvPr>
        </p:nvSpPr>
        <p:spPr>
          <a:xfrm>
            <a:off x="9479439" y="21336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1" name="Google Shape;81;p33"/>
          <p:cNvCxnSpPr/>
          <p:nvPr/>
        </p:nvCxnSpPr>
        <p:spPr>
          <a:xfrm>
            <a:off x="9711974" y="28468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82" name="Google Shape;82;p33"/>
          <p:cNvSpPr/>
          <p:nvPr>
            <p:ph idx="7" type="pic"/>
          </p:nvPr>
        </p:nvSpPr>
        <p:spPr>
          <a:xfrm>
            <a:off x="4120708" y="2133600"/>
            <a:ext cx="18288" cy="2743200"/>
          </a:xfrm>
          <a:prstGeom prst="rect">
            <a:avLst/>
          </a:prstGeom>
          <a:solidFill>
            <a:srgbClr val="DEDEDE"/>
          </a:solidFill>
          <a:ln>
            <a:noFill/>
          </a:ln>
        </p:spPr>
      </p:sp>
      <p:sp>
        <p:nvSpPr>
          <p:cNvPr id="83" name="Google Shape;83;p33"/>
          <p:cNvSpPr/>
          <p:nvPr>
            <p:ph idx="8" type="pic"/>
          </p:nvPr>
        </p:nvSpPr>
        <p:spPr>
          <a:xfrm>
            <a:off x="8043860" y="2133600"/>
            <a:ext cx="18288" cy="2743200"/>
          </a:xfrm>
          <a:prstGeom prst="rect">
            <a:avLst/>
          </a:prstGeom>
          <a:solidFill>
            <a:srgbClr val="DEDEDE"/>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ing Text four columns">
  <p:cSld name="Numbering Text four columns">
    <p:spTree>
      <p:nvGrpSpPr>
        <p:cNvPr id="84" name="Shape 84"/>
        <p:cNvGrpSpPr/>
        <p:nvPr/>
      </p:nvGrpSpPr>
      <p:grpSpPr>
        <a:xfrm>
          <a:off x="0" y="0"/>
          <a:ext cx="0" cy="0"/>
          <a:chOff x="0" y="0"/>
          <a:chExt cx="0" cy="0"/>
        </a:xfrm>
      </p:grpSpPr>
      <p:sp>
        <p:nvSpPr>
          <p:cNvPr id="85" name="Google Shape;85;p34"/>
          <p:cNvSpPr/>
          <p:nvPr>
            <p:ph idx="2" type="pic"/>
          </p:nvPr>
        </p:nvSpPr>
        <p:spPr>
          <a:xfrm>
            <a:off x="3173365" y="2133599"/>
            <a:ext cx="18288" cy="4114800"/>
          </a:xfrm>
          <a:prstGeom prst="rect">
            <a:avLst/>
          </a:prstGeom>
          <a:solidFill>
            <a:srgbClr val="DEDEDE"/>
          </a:solidFill>
          <a:ln>
            <a:noFill/>
          </a:ln>
        </p:spPr>
      </p:sp>
      <p:sp>
        <p:nvSpPr>
          <p:cNvPr id="86" name="Google Shape;86;p34"/>
          <p:cNvSpPr/>
          <p:nvPr>
            <p:ph idx="3" type="pic"/>
          </p:nvPr>
        </p:nvSpPr>
        <p:spPr>
          <a:xfrm>
            <a:off x="6103076" y="2133600"/>
            <a:ext cx="18288" cy="4114800"/>
          </a:xfrm>
          <a:prstGeom prst="rect">
            <a:avLst/>
          </a:prstGeom>
          <a:solidFill>
            <a:srgbClr val="DEDEDE"/>
          </a:solidFill>
          <a:ln>
            <a:noFill/>
          </a:ln>
        </p:spPr>
      </p:sp>
      <p:sp>
        <p:nvSpPr>
          <p:cNvPr id="87" name="Google Shape;87;p34"/>
          <p:cNvSpPr/>
          <p:nvPr>
            <p:ph idx="4" type="pic"/>
          </p:nvPr>
        </p:nvSpPr>
        <p:spPr>
          <a:xfrm>
            <a:off x="9012862" y="2133600"/>
            <a:ext cx="18288" cy="4114800"/>
          </a:xfrm>
          <a:prstGeom prst="rect">
            <a:avLst/>
          </a:prstGeom>
          <a:solidFill>
            <a:srgbClr val="DEDEDE"/>
          </a:solidFill>
          <a:ln>
            <a:noFill/>
          </a:ln>
        </p:spPr>
      </p:sp>
      <p:sp>
        <p:nvSpPr>
          <p:cNvPr id="88" name="Google Shape;88;p34"/>
          <p:cNvSpPr txBox="1"/>
          <p:nvPr>
            <p:ph type="title"/>
          </p:nvPr>
        </p:nvSpPr>
        <p:spPr>
          <a:xfrm>
            <a:off x="609600" y="609600"/>
            <a:ext cx="10274910"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4"/>
          <p:cNvSpPr txBox="1"/>
          <p:nvPr>
            <p:ph idx="1" type="body"/>
          </p:nvPr>
        </p:nvSpPr>
        <p:spPr>
          <a:xfrm>
            <a:off x="619231" y="3134366"/>
            <a:ext cx="224942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34"/>
          <p:cNvSpPr txBox="1"/>
          <p:nvPr>
            <p:ph idx="5" type="body"/>
          </p:nvPr>
        </p:nvSpPr>
        <p:spPr>
          <a:xfrm>
            <a:off x="3519873" y="3134366"/>
            <a:ext cx="224942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1" name="Google Shape;91;p34"/>
          <p:cNvSpPr txBox="1"/>
          <p:nvPr>
            <p:ph idx="6" type="body"/>
          </p:nvPr>
        </p:nvSpPr>
        <p:spPr>
          <a:xfrm>
            <a:off x="6425739" y="3134366"/>
            <a:ext cx="224942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4"/>
          <p:cNvSpPr txBox="1"/>
          <p:nvPr>
            <p:ph idx="7" type="body"/>
          </p:nvPr>
        </p:nvSpPr>
        <p:spPr>
          <a:xfrm>
            <a:off x="1207552" y="21336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3" name="Google Shape;93;p34"/>
          <p:cNvCxnSpPr/>
          <p:nvPr/>
        </p:nvCxnSpPr>
        <p:spPr>
          <a:xfrm>
            <a:off x="1449662" y="28468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94" name="Google Shape;94;p34"/>
          <p:cNvSpPr txBox="1"/>
          <p:nvPr>
            <p:ph idx="8" type="body"/>
          </p:nvPr>
        </p:nvSpPr>
        <p:spPr>
          <a:xfrm>
            <a:off x="4096104" y="21336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5" name="Google Shape;95;p34"/>
          <p:cNvCxnSpPr/>
          <p:nvPr/>
        </p:nvCxnSpPr>
        <p:spPr>
          <a:xfrm>
            <a:off x="4338214" y="28468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96" name="Google Shape;96;p34"/>
          <p:cNvSpPr txBox="1"/>
          <p:nvPr>
            <p:ph idx="9" type="body"/>
          </p:nvPr>
        </p:nvSpPr>
        <p:spPr>
          <a:xfrm>
            <a:off x="7001970" y="21336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97" name="Google Shape;97;p34"/>
          <p:cNvCxnSpPr/>
          <p:nvPr/>
        </p:nvCxnSpPr>
        <p:spPr>
          <a:xfrm>
            <a:off x="7244080" y="28468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98" name="Google Shape;98;p34"/>
          <p:cNvSpPr txBox="1"/>
          <p:nvPr>
            <p:ph idx="13" type="body"/>
          </p:nvPr>
        </p:nvSpPr>
        <p:spPr>
          <a:xfrm>
            <a:off x="9326379" y="3134366"/>
            <a:ext cx="2249424" cy="1538144"/>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2400"/>
              <a:buNone/>
              <a:defRPr/>
            </a:lvl1pPr>
            <a:lvl2pPr indent="-228600" lvl="1" marL="914400" algn="ctr">
              <a:lnSpc>
                <a:spcPct val="90000"/>
              </a:lnSpc>
              <a:spcBef>
                <a:spcPts val="500"/>
              </a:spcBef>
              <a:spcAft>
                <a:spcPts val="0"/>
              </a:spcAft>
              <a:buSzPts val="2100"/>
              <a:buNone/>
              <a:defRPr/>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4"/>
          <p:cNvSpPr txBox="1"/>
          <p:nvPr>
            <p:ph idx="14" type="body"/>
          </p:nvPr>
        </p:nvSpPr>
        <p:spPr>
          <a:xfrm>
            <a:off x="9902610" y="21336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0" name="Google Shape;100;p34"/>
          <p:cNvCxnSpPr/>
          <p:nvPr/>
        </p:nvCxnSpPr>
        <p:spPr>
          <a:xfrm>
            <a:off x="10144720" y="2846895"/>
            <a:ext cx="612743" cy="0"/>
          </a:xfrm>
          <a:prstGeom prst="straightConnector1">
            <a:avLst/>
          </a:prstGeom>
          <a:noFill/>
          <a:ln cap="flat" cmpd="sng" w="63500">
            <a:solidFill>
              <a:schemeClr val="accent2"/>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ing text five sections">
  <p:cSld name="Numbering text five sections">
    <p:spTree>
      <p:nvGrpSpPr>
        <p:cNvPr id="101" name="Shape 101"/>
        <p:cNvGrpSpPr/>
        <p:nvPr/>
      </p:nvGrpSpPr>
      <p:grpSpPr>
        <a:xfrm>
          <a:off x="0" y="0"/>
          <a:ext cx="0" cy="0"/>
          <a:chOff x="0" y="0"/>
          <a:chExt cx="0" cy="0"/>
        </a:xfrm>
      </p:grpSpPr>
      <p:sp>
        <p:nvSpPr>
          <p:cNvPr id="102" name="Google Shape;102;p35"/>
          <p:cNvSpPr txBox="1"/>
          <p:nvPr>
            <p:ph type="title"/>
          </p:nvPr>
        </p:nvSpPr>
        <p:spPr>
          <a:xfrm>
            <a:off x="609600" y="612228"/>
            <a:ext cx="10283838"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5"/>
          <p:cNvSpPr txBox="1"/>
          <p:nvPr>
            <p:ph idx="1" type="body"/>
          </p:nvPr>
        </p:nvSpPr>
        <p:spPr>
          <a:xfrm>
            <a:off x="609600" y="2788576"/>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35"/>
          <p:cNvSpPr txBox="1"/>
          <p:nvPr>
            <p:ph idx="2" type="body"/>
          </p:nvPr>
        </p:nvSpPr>
        <p:spPr>
          <a:xfrm>
            <a:off x="4541519" y="2788576"/>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35"/>
          <p:cNvSpPr txBox="1"/>
          <p:nvPr>
            <p:ph idx="3" type="body"/>
          </p:nvPr>
        </p:nvSpPr>
        <p:spPr>
          <a:xfrm>
            <a:off x="8473440" y="2788576"/>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35"/>
          <p:cNvSpPr txBox="1"/>
          <p:nvPr>
            <p:ph idx="4" type="body"/>
          </p:nvPr>
        </p:nvSpPr>
        <p:spPr>
          <a:xfrm>
            <a:off x="1615599" y="18288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7" name="Google Shape;107;p35"/>
          <p:cNvCxnSpPr/>
          <p:nvPr/>
        </p:nvCxnSpPr>
        <p:spPr>
          <a:xfrm>
            <a:off x="1857709" y="25420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08" name="Google Shape;108;p35"/>
          <p:cNvSpPr txBox="1"/>
          <p:nvPr>
            <p:ph idx="5" type="body"/>
          </p:nvPr>
        </p:nvSpPr>
        <p:spPr>
          <a:xfrm>
            <a:off x="5547519" y="18288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9" name="Google Shape;109;p35"/>
          <p:cNvCxnSpPr/>
          <p:nvPr/>
        </p:nvCxnSpPr>
        <p:spPr>
          <a:xfrm>
            <a:off x="5789629" y="25420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10" name="Google Shape;110;p35"/>
          <p:cNvSpPr txBox="1"/>
          <p:nvPr>
            <p:ph idx="6" type="body"/>
          </p:nvPr>
        </p:nvSpPr>
        <p:spPr>
          <a:xfrm>
            <a:off x="9479439" y="1828800"/>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1" name="Google Shape;111;p35"/>
          <p:cNvCxnSpPr/>
          <p:nvPr/>
        </p:nvCxnSpPr>
        <p:spPr>
          <a:xfrm>
            <a:off x="9721549" y="2542095"/>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12" name="Google Shape;112;p35"/>
          <p:cNvSpPr txBox="1"/>
          <p:nvPr>
            <p:ph idx="7" type="body"/>
          </p:nvPr>
        </p:nvSpPr>
        <p:spPr>
          <a:xfrm>
            <a:off x="2590800" y="5239962"/>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5"/>
          <p:cNvSpPr txBox="1"/>
          <p:nvPr>
            <p:ph idx="8" type="body"/>
          </p:nvPr>
        </p:nvSpPr>
        <p:spPr>
          <a:xfrm>
            <a:off x="6492240" y="5239962"/>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35"/>
          <p:cNvSpPr txBox="1"/>
          <p:nvPr>
            <p:ph idx="9" type="body"/>
          </p:nvPr>
        </p:nvSpPr>
        <p:spPr>
          <a:xfrm>
            <a:off x="3596799" y="4280186"/>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5" name="Google Shape;115;p35"/>
          <p:cNvCxnSpPr/>
          <p:nvPr/>
        </p:nvCxnSpPr>
        <p:spPr>
          <a:xfrm>
            <a:off x="3838909" y="4993481"/>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16" name="Google Shape;116;p35"/>
          <p:cNvSpPr txBox="1"/>
          <p:nvPr>
            <p:ph idx="13" type="body"/>
          </p:nvPr>
        </p:nvSpPr>
        <p:spPr>
          <a:xfrm>
            <a:off x="7498238" y="4280186"/>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7" name="Google Shape;117;p35"/>
          <p:cNvCxnSpPr/>
          <p:nvPr/>
        </p:nvCxnSpPr>
        <p:spPr>
          <a:xfrm>
            <a:off x="7740348" y="4993481"/>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18" name="Google Shape;118;p35"/>
          <p:cNvSpPr/>
          <p:nvPr>
            <p:ph idx="14" type="pic"/>
          </p:nvPr>
        </p:nvSpPr>
        <p:spPr>
          <a:xfrm>
            <a:off x="4111752" y="1842194"/>
            <a:ext cx="18288" cy="1828800"/>
          </a:xfrm>
          <a:prstGeom prst="rect">
            <a:avLst/>
          </a:prstGeom>
          <a:solidFill>
            <a:srgbClr val="DEDEDE"/>
          </a:solidFill>
          <a:ln>
            <a:noFill/>
          </a:ln>
        </p:spPr>
      </p:sp>
      <p:sp>
        <p:nvSpPr>
          <p:cNvPr id="119" name="Google Shape;119;p35"/>
          <p:cNvSpPr/>
          <p:nvPr>
            <p:ph idx="15" type="pic"/>
          </p:nvPr>
        </p:nvSpPr>
        <p:spPr>
          <a:xfrm>
            <a:off x="8061867" y="1828800"/>
            <a:ext cx="18288" cy="1828800"/>
          </a:xfrm>
          <a:prstGeom prst="rect">
            <a:avLst/>
          </a:prstGeom>
          <a:solidFill>
            <a:srgbClr val="DEDEDE"/>
          </a:solidFill>
          <a:ln>
            <a:noFill/>
          </a:ln>
        </p:spPr>
      </p:sp>
      <p:sp>
        <p:nvSpPr>
          <p:cNvPr id="120" name="Google Shape;120;p35"/>
          <p:cNvSpPr/>
          <p:nvPr>
            <p:ph idx="16" type="pic"/>
          </p:nvPr>
        </p:nvSpPr>
        <p:spPr>
          <a:xfrm>
            <a:off x="6096000" y="4332724"/>
            <a:ext cx="18288" cy="1828800"/>
          </a:xfrm>
          <a:prstGeom prst="rect">
            <a:avLst/>
          </a:prstGeom>
          <a:solidFill>
            <a:srgbClr val="DEDEDE"/>
          </a:solidFill>
          <a:ln>
            <a:noFill/>
          </a:ln>
        </p:spPr>
      </p:sp>
      <p:sp>
        <p:nvSpPr>
          <p:cNvPr id="121" name="Google Shape;121;p35"/>
          <p:cNvSpPr/>
          <p:nvPr>
            <p:ph idx="17" type="pic"/>
          </p:nvPr>
        </p:nvSpPr>
        <p:spPr>
          <a:xfrm rot="-5400000">
            <a:off x="6086857" y="-1533144"/>
            <a:ext cx="18288" cy="10972800"/>
          </a:xfrm>
          <a:prstGeom prst="rect">
            <a:avLst/>
          </a:prstGeom>
          <a:solidFill>
            <a:srgbClr val="DEDEDE"/>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ing text six sections">
  <p:cSld name="Numbering text six sections">
    <p:spTree>
      <p:nvGrpSpPr>
        <p:cNvPr id="122" name="Shape 122"/>
        <p:cNvGrpSpPr/>
        <p:nvPr/>
      </p:nvGrpSpPr>
      <p:grpSpPr>
        <a:xfrm>
          <a:off x="0" y="0"/>
          <a:ext cx="0" cy="0"/>
          <a:chOff x="0" y="0"/>
          <a:chExt cx="0" cy="0"/>
        </a:xfrm>
      </p:grpSpPr>
      <p:sp>
        <p:nvSpPr>
          <p:cNvPr id="123" name="Google Shape;123;p36"/>
          <p:cNvSpPr txBox="1"/>
          <p:nvPr>
            <p:ph type="title"/>
          </p:nvPr>
        </p:nvSpPr>
        <p:spPr>
          <a:xfrm>
            <a:off x="609600" y="612648"/>
            <a:ext cx="10283838" cy="443198"/>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36"/>
          <p:cNvSpPr txBox="1"/>
          <p:nvPr>
            <p:ph idx="1" type="body"/>
          </p:nvPr>
        </p:nvSpPr>
        <p:spPr>
          <a:xfrm>
            <a:off x="620733" y="2734559"/>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36"/>
          <p:cNvSpPr txBox="1"/>
          <p:nvPr>
            <p:ph idx="2" type="body"/>
          </p:nvPr>
        </p:nvSpPr>
        <p:spPr>
          <a:xfrm>
            <a:off x="4541094" y="2734559"/>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6"/>
          <p:cNvSpPr txBox="1"/>
          <p:nvPr>
            <p:ph idx="3" type="body"/>
          </p:nvPr>
        </p:nvSpPr>
        <p:spPr>
          <a:xfrm>
            <a:off x="8461455" y="2745990"/>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36"/>
          <p:cNvSpPr txBox="1"/>
          <p:nvPr>
            <p:ph idx="4" type="body"/>
          </p:nvPr>
        </p:nvSpPr>
        <p:spPr>
          <a:xfrm>
            <a:off x="1626732" y="1774783"/>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8" name="Google Shape;128;p36"/>
          <p:cNvCxnSpPr/>
          <p:nvPr/>
        </p:nvCxnSpPr>
        <p:spPr>
          <a:xfrm>
            <a:off x="1868842" y="2488078"/>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29" name="Google Shape;129;p36"/>
          <p:cNvSpPr txBox="1"/>
          <p:nvPr>
            <p:ph idx="5" type="body"/>
          </p:nvPr>
        </p:nvSpPr>
        <p:spPr>
          <a:xfrm>
            <a:off x="5515297" y="1774783"/>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30" name="Google Shape;130;p36"/>
          <p:cNvCxnSpPr/>
          <p:nvPr/>
        </p:nvCxnSpPr>
        <p:spPr>
          <a:xfrm>
            <a:off x="5757407" y="2488078"/>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31" name="Google Shape;131;p36"/>
          <p:cNvSpPr txBox="1"/>
          <p:nvPr>
            <p:ph idx="6" type="body"/>
          </p:nvPr>
        </p:nvSpPr>
        <p:spPr>
          <a:xfrm>
            <a:off x="9467454" y="1786214"/>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32" name="Google Shape;132;p36"/>
          <p:cNvCxnSpPr/>
          <p:nvPr/>
        </p:nvCxnSpPr>
        <p:spPr>
          <a:xfrm>
            <a:off x="9709564" y="2499509"/>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33" name="Google Shape;133;p36"/>
          <p:cNvSpPr txBox="1"/>
          <p:nvPr>
            <p:ph idx="7" type="body"/>
          </p:nvPr>
        </p:nvSpPr>
        <p:spPr>
          <a:xfrm>
            <a:off x="620733" y="5105400"/>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36"/>
          <p:cNvSpPr txBox="1"/>
          <p:nvPr>
            <p:ph idx="8" type="body"/>
          </p:nvPr>
        </p:nvSpPr>
        <p:spPr>
          <a:xfrm>
            <a:off x="4541094" y="5105400"/>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36"/>
          <p:cNvSpPr txBox="1"/>
          <p:nvPr>
            <p:ph idx="9" type="body"/>
          </p:nvPr>
        </p:nvSpPr>
        <p:spPr>
          <a:xfrm>
            <a:off x="8461455" y="5105400"/>
            <a:ext cx="3108960" cy="825478"/>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1800"/>
              <a:buNone/>
              <a:defRPr sz="1800"/>
            </a:lvl1pPr>
            <a:lvl2pPr indent="-228600" lvl="1" marL="914400" algn="ctr">
              <a:lnSpc>
                <a:spcPct val="90000"/>
              </a:lnSpc>
              <a:spcBef>
                <a:spcPts val="500"/>
              </a:spcBef>
              <a:spcAft>
                <a:spcPts val="0"/>
              </a:spcAft>
              <a:buSzPts val="1800"/>
              <a:buNone/>
              <a:defRPr sz="1800"/>
            </a:lvl2pPr>
            <a:lvl3pPr indent="-361950" lvl="2" marL="1371600" algn="ctr">
              <a:lnSpc>
                <a:spcPct val="100000"/>
              </a:lnSpc>
              <a:spcBef>
                <a:spcPts val="500"/>
              </a:spcBef>
              <a:spcAft>
                <a:spcPts val="0"/>
              </a:spcAft>
              <a:buSzPts val="2100"/>
              <a:buChar char="•"/>
              <a:defRPr/>
            </a:lvl3pPr>
            <a:lvl4pPr indent="-361950" lvl="3" marL="1828800" algn="ctr">
              <a:lnSpc>
                <a:spcPct val="100000"/>
              </a:lnSpc>
              <a:spcBef>
                <a:spcPts val="500"/>
              </a:spcBef>
              <a:spcAft>
                <a:spcPts val="0"/>
              </a:spcAft>
              <a:buSzPts val="2100"/>
              <a:buChar char="•"/>
              <a:defRPr/>
            </a:lvl4pPr>
            <a:lvl5pPr indent="-228600" lvl="4" marL="2286000" algn="ctr">
              <a:lnSpc>
                <a:spcPct val="90000"/>
              </a:lnSpc>
              <a:spcBef>
                <a:spcPts val="500"/>
              </a:spcBef>
              <a:spcAft>
                <a:spcPts val="0"/>
              </a:spcAft>
              <a:buClr>
                <a:schemeClr val="dk1"/>
              </a:buClr>
              <a:buSzPts val="2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36"/>
          <p:cNvSpPr txBox="1"/>
          <p:nvPr>
            <p:ph idx="13" type="body"/>
          </p:nvPr>
        </p:nvSpPr>
        <p:spPr>
          <a:xfrm>
            <a:off x="1626732" y="4145624"/>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37" name="Google Shape;137;p36"/>
          <p:cNvCxnSpPr/>
          <p:nvPr/>
        </p:nvCxnSpPr>
        <p:spPr>
          <a:xfrm>
            <a:off x="1868842" y="4858919"/>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38" name="Google Shape;138;p36"/>
          <p:cNvSpPr txBox="1"/>
          <p:nvPr>
            <p:ph idx="14" type="body"/>
          </p:nvPr>
        </p:nvSpPr>
        <p:spPr>
          <a:xfrm>
            <a:off x="5506369" y="4145624"/>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39" name="Google Shape;139;p36"/>
          <p:cNvCxnSpPr/>
          <p:nvPr/>
        </p:nvCxnSpPr>
        <p:spPr>
          <a:xfrm>
            <a:off x="5748479" y="4858919"/>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40" name="Google Shape;140;p36"/>
          <p:cNvSpPr txBox="1"/>
          <p:nvPr>
            <p:ph idx="15" type="body"/>
          </p:nvPr>
        </p:nvSpPr>
        <p:spPr>
          <a:xfrm>
            <a:off x="9467454" y="4145624"/>
            <a:ext cx="1096962" cy="524759"/>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0"/>
              </a:spcBef>
              <a:spcAft>
                <a:spcPts val="0"/>
              </a:spcAft>
              <a:buSzPts val="4000"/>
              <a:buNone/>
              <a:defRPr sz="4000">
                <a:solidFill>
                  <a:schemeClr val="dk2"/>
                </a:solidFill>
              </a:defRPr>
            </a:lvl1pPr>
            <a:lvl2pPr indent="-228600" lvl="1" marL="914400" algn="l">
              <a:lnSpc>
                <a:spcPct val="90000"/>
              </a:lnSpc>
              <a:spcBef>
                <a:spcPts val="500"/>
              </a:spcBef>
              <a:spcAft>
                <a:spcPts val="0"/>
              </a:spcAft>
              <a:buSzPts val="1800"/>
              <a:buNone/>
              <a:defRPr/>
            </a:lvl2pPr>
            <a:lvl3pPr indent="-342900" lvl="2" marL="1371600" algn="l">
              <a:lnSpc>
                <a:spcPct val="100000"/>
              </a:lnSpc>
              <a:spcBef>
                <a:spcPts val="500"/>
              </a:spcBef>
              <a:spcAft>
                <a:spcPts val="0"/>
              </a:spcAft>
              <a:buSzPts val="1800"/>
              <a:buChar char="•"/>
              <a:defRPr/>
            </a:lvl3pPr>
            <a:lvl4pPr indent="-342900" lvl="3" marL="1828800" algn="l">
              <a:lnSpc>
                <a:spcPct val="100000"/>
              </a:lnSpc>
              <a:spcBef>
                <a:spcPts val="500"/>
              </a:spcBef>
              <a:spcAft>
                <a:spcPts val="0"/>
              </a:spcAft>
              <a:buSzPts val="1800"/>
              <a:buChar char="•"/>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41" name="Google Shape;141;p36"/>
          <p:cNvCxnSpPr/>
          <p:nvPr/>
        </p:nvCxnSpPr>
        <p:spPr>
          <a:xfrm>
            <a:off x="9709564" y="4858919"/>
            <a:ext cx="612743" cy="0"/>
          </a:xfrm>
          <a:prstGeom prst="straightConnector1">
            <a:avLst/>
          </a:prstGeom>
          <a:noFill/>
          <a:ln cap="flat" cmpd="sng" w="63500">
            <a:solidFill>
              <a:schemeClr val="accent2"/>
            </a:solidFill>
            <a:prstDash val="solid"/>
            <a:miter lim="800000"/>
            <a:headEnd len="sm" w="sm" type="none"/>
            <a:tailEnd len="sm" w="sm" type="none"/>
          </a:ln>
        </p:spPr>
      </p:cxnSp>
      <p:sp>
        <p:nvSpPr>
          <p:cNvPr id="142" name="Google Shape;142;p36"/>
          <p:cNvSpPr/>
          <p:nvPr>
            <p:ph idx="16" type="pic"/>
          </p:nvPr>
        </p:nvSpPr>
        <p:spPr>
          <a:xfrm>
            <a:off x="4111752" y="1842194"/>
            <a:ext cx="18288" cy="1828800"/>
          </a:xfrm>
          <a:prstGeom prst="rect">
            <a:avLst/>
          </a:prstGeom>
          <a:solidFill>
            <a:srgbClr val="DEDEDE"/>
          </a:solidFill>
          <a:ln>
            <a:noFill/>
          </a:ln>
        </p:spPr>
      </p:sp>
      <p:sp>
        <p:nvSpPr>
          <p:cNvPr id="143" name="Google Shape;143;p36"/>
          <p:cNvSpPr/>
          <p:nvPr>
            <p:ph idx="17" type="pic"/>
          </p:nvPr>
        </p:nvSpPr>
        <p:spPr>
          <a:xfrm>
            <a:off x="8061867" y="1828800"/>
            <a:ext cx="18288" cy="1828800"/>
          </a:xfrm>
          <a:prstGeom prst="rect">
            <a:avLst/>
          </a:prstGeom>
          <a:solidFill>
            <a:srgbClr val="DEDEDE"/>
          </a:solidFill>
          <a:ln>
            <a:noFill/>
          </a:ln>
        </p:spPr>
      </p:sp>
      <p:sp>
        <p:nvSpPr>
          <p:cNvPr id="144" name="Google Shape;144;p36"/>
          <p:cNvSpPr/>
          <p:nvPr>
            <p:ph idx="18" type="pic"/>
          </p:nvPr>
        </p:nvSpPr>
        <p:spPr>
          <a:xfrm rot="-5400000">
            <a:off x="6086857" y="-1533144"/>
            <a:ext cx="18288" cy="10972800"/>
          </a:xfrm>
          <a:prstGeom prst="rect">
            <a:avLst/>
          </a:prstGeom>
          <a:solidFill>
            <a:srgbClr val="DEDEDE"/>
          </a:solidFill>
          <a:ln>
            <a:noFill/>
          </a:ln>
        </p:spPr>
      </p:sp>
      <p:sp>
        <p:nvSpPr>
          <p:cNvPr id="145" name="Google Shape;145;p36"/>
          <p:cNvSpPr/>
          <p:nvPr>
            <p:ph idx="19" type="pic"/>
          </p:nvPr>
        </p:nvSpPr>
        <p:spPr>
          <a:xfrm>
            <a:off x="4100919" y="4242601"/>
            <a:ext cx="18288" cy="1828800"/>
          </a:xfrm>
          <a:prstGeom prst="rect">
            <a:avLst/>
          </a:prstGeom>
          <a:solidFill>
            <a:srgbClr val="DEDEDE"/>
          </a:solidFill>
          <a:ln>
            <a:noFill/>
          </a:ln>
        </p:spPr>
      </p:sp>
      <p:sp>
        <p:nvSpPr>
          <p:cNvPr id="146" name="Google Shape;146;p36"/>
          <p:cNvSpPr/>
          <p:nvPr>
            <p:ph idx="20" type="pic"/>
          </p:nvPr>
        </p:nvSpPr>
        <p:spPr>
          <a:xfrm>
            <a:off x="8051034" y="4229207"/>
            <a:ext cx="18288" cy="1828800"/>
          </a:xfrm>
          <a:prstGeom prst="rect">
            <a:avLst/>
          </a:prstGeom>
          <a:solidFill>
            <a:srgbClr val="DEDEDE"/>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4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600740" y="620233"/>
            <a:ext cx="10782300" cy="443198"/>
          </a:xfrm>
          <a:prstGeom prst="rect">
            <a:avLst/>
          </a:prstGeom>
          <a:noFill/>
          <a:ln>
            <a:noFill/>
          </a:ln>
        </p:spPr>
        <p:txBody>
          <a:bodyPr anchorCtr="0" anchor="ctr" bIns="0" lIns="0" spcFirstLastPara="1" rIns="0" wrap="square" tIns="0">
            <a:spAutoFit/>
          </a:bodyPr>
          <a:lstStyle>
            <a:lvl1pPr lvl="0" marR="0" rtl="0" algn="l">
              <a:lnSpc>
                <a:spcPct val="90000"/>
              </a:lnSpc>
              <a:spcBef>
                <a:spcPts val="0"/>
              </a:spcBef>
              <a:spcAft>
                <a:spcPts val="0"/>
              </a:spcAft>
              <a:buClr>
                <a:schemeClr val="dk2"/>
              </a:buClr>
              <a:buSzPts val="3200"/>
              <a:buFont typeface="Roboto"/>
              <a:buNone/>
              <a:defRPr b="1" i="0" sz="3200" u="none" cap="none" strike="noStrike">
                <a:solidFill>
                  <a:schemeClr val="dk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616688" y="1600200"/>
            <a:ext cx="10274910" cy="32004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1" i="0" sz="2400" u="none" cap="none" strike="noStrike">
                <a:solidFill>
                  <a:schemeClr val="dk1"/>
                </a:solidFill>
                <a:latin typeface="Roboto"/>
                <a:ea typeface="Roboto"/>
                <a:cs typeface="Roboto"/>
                <a:sym typeface="Roboto"/>
              </a:defRPr>
            </a:lvl1pPr>
            <a:lvl2pPr indent="-228600" lvl="1" marL="914400" marR="0" rtl="0" algn="l">
              <a:lnSpc>
                <a:spcPct val="90000"/>
              </a:lnSpc>
              <a:spcBef>
                <a:spcPts val="500"/>
              </a:spcBef>
              <a:spcAft>
                <a:spcPts val="0"/>
              </a:spcAft>
              <a:buClr>
                <a:schemeClr val="accent1"/>
              </a:buClr>
              <a:buSzPts val="2100"/>
              <a:buFont typeface="Arial"/>
              <a:buNone/>
              <a:defRPr b="0" i="0" sz="2100" u="none" cap="none" strike="noStrike">
                <a:solidFill>
                  <a:schemeClr val="dk1"/>
                </a:solidFill>
                <a:latin typeface="Roboto"/>
                <a:ea typeface="Roboto"/>
                <a:cs typeface="Roboto"/>
                <a:sym typeface="Roboto"/>
              </a:defRPr>
            </a:lvl2pPr>
            <a:lvl3pPr indent="-361950" lvl="2" marL="1371600" marR="0" rtl="0" algn="l">
              <a:lnSpc>
                <a:spcPct val="100000"/>
              </a:lnSpc>
              <a:spcBef>
                <a:spcPts val="500"/>
              </a:spcBef>
              <a:spcAft>
                <a:spcPts val="0"/>
              </a:spcAft>
              <a:buClr>
                <a:schemeClr val="accent1"/>
              </a:buClr>
              <a:buSzPts val="2100"/>
              <a:buFont typeface="Arial"/>
              <a:buChar char="•"/>
              <a:defRPr b="0" i="0" sz="2100" u="none" cap="none" strike="noStrike">
                <a:solidFill>
                  <a:schemeClr val="dk1"/>
                </a:solidFill>
                <a:latin typeface="Roboto"/>
                <a:ea typeface="Roboto"/>
                <a:cs typeface="Roboto"/>
                <a:sym typeface="Roboto"/>
              </a:defRPr>
            </a:lvl3pPr>
            <a:lvl4pPr indent="-361950" lvl="3" marL="1828800" marR="0" rtl="0" algn="l">
              <a:lnSpc>
                <a:spcPct val="100000"/>
              </a:lnSpc>
              <a:spcBef>
                <a:spcPts val="500"/>
              </a:spcBef>
              <a:spcAft>
                <a:spcPts val="0"/>
              </a:spcAft>
              <a:buClr>
                <a:schemeClr val="accent1"/>
              </a:buClr>
              <a:buSzPts val="2100"/>
              <a:buFont typeface="Arial"/>
              <a:buChar char="•"/>
              <a:defRPr b="0" i="0" sz="2100" u="none" cap="none" strike="noStrike">
                <a:solidFill>
                  <a:schemeClr val="dk1"/>
                </a:solidFill>
                <a:latin typeface="Roboto"/>
                <a:ea typeface="Roboto"/>
                <a:cs typeface="Roboto"/>
                <a:sym typeface="Roboto"/>
              </a:defRPr>
            </a:lvl4pPr>
            <a:lvl5pPr indent="-228600" lvl="4" marL="22860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Roboto"/>
                <a:ea typeface="Roboto"/>
                <a:cs typeface="Roboto"/>
                <a:sym typeface="Robot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guide id="3" orient="horz" pos="384">
          <p15:clr>
            <a:srgbClr val="F26B43"/>
          </p15:clr>
        </p15:guide>
        <p15:guide id="4" orient="horz" pos="3936">
          <p15:clr>
            <a:srgbClr val="F26B43"/>
          </p15:clr>
        </p15:guide>
        <p15:guide id="5" orient="horz" pos="2160">
          <p15:clr>
            <a:srgbClr val="F26B43"/>
          </p15:clr>
        </p15:guide>
        <p15:guide id="6" pos="3840">
          <p15:clr>
            <a:srgbClr val="F26B43"/>
          </p15:clr>
        </p15:guide>
        <p15:guide id="7" orient="horz" pos="1008">
          <p15:clr>
            <a:srgbClr val="F26B43"/>
          </p15:clr>
        </p15:guide>
        <p15:guide id="8" pos="2112">
          <p15:clr>
            <a:srgbClr val="F26B43"/>
          </p15:clr>
        </p15:guide>
        <p15:guide id="9" pos="5568">
          <p15:clr>
            <a:srgbClr val="F26B43"/>
          </p15:clr>
        </p15:guide>
        <p15:guide id="10" pos="1248">
          <p15:clr>
            <a:srgbClr val="F26B43"/>
          </p15:clr>
        </p15:guide>
        <p15:guide id="11" pos="2976">
          <p15:clr>
            <a:srgbClr val="F26B43"/>
          </p15:clr>
        </p15:guide>
        <p15:guide id="12" pos="4704">
          <p15:clr>
            <a:srgbClr val="F26B43"/>
          </p15:clr>
        </p15:guide>
        <p15:guide id="13" pos="64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9" name="Shape 479"/>
        <p:cNvGrpSpPr/>
        <p:nvPr/>
      </p:nvGrpSpPr>
      <p:grpSpPr>
        <a:xfrm>
          <a:off x="0" y="0"/>
          <a:ext cx="0" cy="0"/>
          <a:chOff x="0" y="0"/>
          <a:chExt cx="0" cy="0"/>
        </a:xfrm>
      </p:grpSpPr>
      <p:sp>
        <p:nvSpPr>
          <p:cNvPr id="480" name="Google Shape;480;p26"/>
          <p:cNvSpPr txBox="1"/>
          <p:nvPr>
            <p:ph type="title"/>
          </p:nvPr>
        </p:nvSpPr>
        <p:spPr>
          <a:xfrm>
            <a:off x="600740" y="620233"/>
            <a:ext cx="10782300" cy="443198"/>
          </a:xfrm>
          <a:prstGeom prst="rect">
            <a:avLst/>
          </a:prstGeom>
          <a:noFill/>
          <a:ln>
            <a:noFill/>
          </a:ln>
        </p:spPr>
        <p:txBody>
          <a:bodyPr anchorCtr="0" anchor="ctr" bIns="0" lIns="0" spcFirstLastPara="1" rIns="0" wrap="square" tIns="0">
            <a:spAutoFit/>
          </a:bodyPr>
          <a:lstStyle>
            <a:lvl1pPr lvl="0" marR="0" rtl="0" algn="l">
              <a:lnSpc>
                <a:spcPct val="90000"/>
              </a:lnSpc>
              <a:spcBef>
                <a:spcPts val="0"/>
              </a:spcBef>
              <a:spcAft>
                <a:spcPts val="0"/>
              </a:spcAft>
              <a:buClr>
                <a:schemeClr val="lt2"/>
              </a:buClr>
              <a:buSzPts val="3200"/>
              <a:buFont typeface="Roboto"/>
              <a:buNone/>
              <a:defRPr b="1" i="0" sz="3200" u="none" cap="none" strike="noStrike">
                <a:solidFill>
                  <a:schemeClr val="lt2"/>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1" name="Google Shape;481;p26"/>
          <p:cNvSpPr txBox="1"/>
          <p:nvPr>
            <p:ph idx="1" type="body"/>
          </p:nvPr>
        </p:nvSpPr>
        <p:spPr>
          <a:xfrm>
            <a:off x="616688" y="1600200"/>
            <a:ext cx="10274910" cy="3200400"/>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0"/>
              </a:spcBef>
              <a:spcAft>
                <a:spcPts val="0"/>
              </a:spcAft>
              <a:buClr>
                <a:schemeClr val="accent1"/>
              </a:buClr>
              <a:buSzPts val="2400"/>
              <a:buFont typeface="Arial"/>
              <a:buNone/>
              <a:defRPr b="1" i="0" sz="2400" u="none" cap="none" strike="noStrike">
                <a:solidFill>
                  <a:schemeClr val="lt1"/>
                </a:solidFill>
                <a:latin typeface="Roboto"/>
                <a:ea typeface="Roboto"/>
                <a:cs typeface="Roboto"/>
                <a:sym typeface="Roboto"/>
              </a:defRPr>
            </a:lvl1pPr>
            <a:lvl2pPr indent="-228600" lvl="1" marL="914400" marR="0" rtl="0" algn="l">
              <a:lnSpc>
                <a:spcPct val="90000"/>
              </a:lnSpc>
              <a:spcBef>
                <a:spcPts val="500"/>
              </a:spcBef>
              <a:spcAft>
                <a:spcPts val="0"/>
              </a:spcAft>
              <a:buClr>
                <a:schemeClr val="accent1"/>
              </a:buClr>
              <a:buSzPts val="2100"/>
              <a:buFont typeface="Arial"/>
              <a:buNone/>
              <a:defRPr b="0" i="0" sz="2100" u="none" cap="none" strike="noStrike">
                <a:solidFill>
                  <a:schemeClr val="lt1"/>
                </a:solidFill>
                <a:latin typeface="Roboto"/>
                <a:ea typeface="Roboto"/>
                <a:cs typeface="Roboto"/>
                <a:sym typeface="Roboto"/>
              </a:defRPr>
            </a:lvl2pPr>
            <a:lvl3pPr indent="-361950" lvl="2" marL="1371600" marR="0" rtl="0" algn="l">
              <a:lnSpc>
                <a:spcPct val="100000"/>
              </a:lnSpc>
              <a:spcBef>
                <a:spcPts val="500"/>
              </a:spcBef>
              <a:spcAft>
                <a:spcPts val="0"/>
              </a:spcAft>
              <a:buClr>
                <a:schemeClr val="accent1"/>
              </a:buClr>
              <a:buSzPts val="2100"/>
              <a:buFont typeface="Arial"/>
              <a:buChar char="•"/>
              <a:defRPr b="0" i="0" sz="2100" u="none" cap="none" strike="noStrike">
                <a:solidFill>
                  <a:schemeClr val="lt1"/>
                </a:solidFill>
                <a:latin typeface="Roboto"/>
                <a:ea typeface="Roboto"/>
                <a:cs typeface="Roboto"/>
                <a:sym typeface="Roboto"/>
              </a:defRPr>
            </a:lvl3pPr>
            <a:lvl4pPr indent="-361950" lvl="3" marL="1828800" marR="0" rtl="0" algn="l">
              <a:lnSpc>
                <a:spcPct val="100000"/>
              </a:lnSpc>
              <a:spcBef>
                <a:spcPts val="500"/>
              </a:spcBef>
              <a:spcAft>
                <a:spcPts val="0"/>
              </a:spcAft>
              <a:buClr>
                <a:schemeClr val="accent1"/>
              </a:buClr>
              <a:buSzPts val="2100"/>
              <a:buFont typeface="Arial"/>
              <a:buChar char="•"/>
              <a:defRPr b="0" i="0" sz="2100" u="none" cap="none" strike="noStrike">
                <a:solidFill>
                  <a:schemeClr val="lt1"/>
                </a:solidFill>
                <a:latin typeface="Roboto"/>
                <a:ea typeface="Roboto"/>
                <a:cs typeface="Roboto"/>
                <a:sym typeface="Roboto"/>
              </a:defRPr>
            </a:lvl4pPr>
            <a:lvl5pPr indent="-228600" lvl="4" marL="2286000" marR="0" rtl="0" algn="l">
              <a:lnSpc>
                <a:spcPct val="90000"/>
              </a:lnSpc>
              <a:spcBef>
                <a:spcPts val="500"/>
              </a:spcBef>
              <a:spcAft>
                <a:spcPts val="0"/>
              </a:spcAft>
              <a:buClr>
                <a:schemeClr val="lt1"/>
              </a:buClr>
              <a:buSzPts val="2400"/>
              <a:buFont typeface="Arial"/>
              <a:buNone/>
              <a:defRPr b="0" i="0" sz="2400" u="none" cap="none" strike="noStrike">
                <a:solidFill>
                  <a:schemeClr val="lt1"/>
                </a:solidFill>
                <a:latin typeface="Roboto"/>
                <a:ea typeface="Roboto"/>
                <a:cs typeface="Roboto"/>
                <a:sym typeface="Roboto"/>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94" r:id="rId1"/>
    <p:sldLayoutId id="2147483695"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
          <p15:clr>
            <a:srgbClr val="F26B43"/>
          </p15:clr>
        </p15:guide>
        <p15:guide id="2" pos="7296">
          <p15:clr>
            <a:srgbClr val="F26B43"/>
          </p15:clr>
        </p15:guide>
        <p15:guide id="3" orient="horz" pos="384">
          <p15:clr>
            <a:srgbClr val="F26B43"/>
          </p15:clr>
        </p15:guide>
        <p15:guide id="4" orient="horz" pos="3936">
          <p15:clr>
            <a:srgbClr val="F26B43"/>
          </p15:clr>
        </p15:guide>
        <p15:guide id="5" orient="horz" pos="2160">
          <p15:clr>
            <a:srgbClr val="F26B43"/>
          </p15:clr>
        </p15:guide>
        <p15:guide id="6" pos="3840">
          <p15:clr>
            <a:srgbClr val="F26B43"/>
          </p15:clr>
        </p15:guide>
        <p15:guide id="7" orient="horz" pos="1008">
          <p15:clr>
            <a:srgbClr val="F26B43"/>
          </p15:clr>
        </p15:guide>
        <p15:guide id="8" pos="2112">
          <p15:clr>
            <a:srgbClr val="F26B43"/>
          </p15:clr>
        </p15:guide>
        <p15:guide id="9" pos="5568">
          <p15:clr>
            <a:srgbClr val="F26B43"/>
          </p15:clr>
        </p15:guide>
        <p15:guide id="10" pos="1248">
          <p15:clr>
            <a:srgbClr val="F26B43"/>
          </p15:clr>
        </p15:guide>
        <p15:guide id="11" pos="2976">
          <p15:clr>
            <a:srgbClr val="F26B43"/>
          </p15:clr>
        </p15:guide>
        <p15:guide id="12" pos="4704">
          <p15:clr>
            <a:srgbClr val="F26B43"/>
          </p15:clr>
        </p15:guide>
        <p15:guide id="13" pos="64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1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
          <p:cNvSpPr txBox="1"/>
          <p:nvPr>
            <p:ph idx="1" type="body"/>
          </p:nvPr>
        </p:nvSpPr>
        <p:spPr>
          <a:xfrm>
            <a:off x="3021130" y="3035808"/>
            <a:ext cx="450850" cy="786384"/>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7200"/>
              <a:buNone/>
            </a:pPr>
            <a:r>
              <a:rPr lang="en-US"/>
              <a:t>1</a:t>
            </a:r>
            <a:endParaRPr/>
          </a:p>
        </p:txBody>
      </p:sp>
      <p:sp>
        <p:nvSpPr>
          <p:cNvPr id="499" name="Google Shape;499;p4"/>
          <p:cNvSpPr txBox="1"/>
          <p:nvPr>
            <p:ph idx="2" type="body"/>
          </p:nvPr>
        </p:nvSpPr>
        <p:spPr>
          <a:xfrm>
            <a:off x="4419600" y="2782093"/>
            <a:ext cx="5532777" cy="1293813"/>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0000"/>
              </a:buClr>
              <a:buSzPts val="3600"/>
              <a:buFont typeface="Arial"/>
              <a:buNone/>
            </a:pPr>
            <a:r>
              <a:rPr lang="en-US" sz="3600"/>
              <a:t>Information Management Working Group – IMWG</a:t>
            </a:r>
            <a:endParaRPr sz="3600"/>
          </a:p>
          <a:p>
            <a:pPr indent="0" lvl="0" marL="0" rtl="0" algn="l">
              <a:lnSpc>
                <a:spcPct val="90000"/>
              </a:lnSpc>
              <a:spcBef>
                <a:spcPts val="0"/>
              </a:spcBef>
              <a:spcAft>
                <a:spcPts val="0"/>
              </a:spcAft>
              <a:buSzPts val="2800"/>
              <a:buNone/>
            </a:pPr>
            <a:r>
              <a:t/>
            </a:r>
            <a:endParaRPr/>
          </a:p>
        </p:txBody>
      </p:sp>
      <p:sp>
        <p:nvSpPr>
          <p:cNvPr id="500" name="Google Shape;500;p4"/>
          <p:cNvSpPr txBox="1"/>
          <p:nvPr/>
        </p:nvSpPr>
        <p:spPr>
          <a:xfrm>
            <a:off x="3099988" y="3957146"/>
            <a:ext cx="81720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FFFFFF"/>
                </a:solidFill>
                <a:latin typeface="Roboto"/>
                <a:ea typeface="Roboto"/>
                <a:cs typeface="Roboto"/>
                <a:sym typeface="Roboto"/>
              </a:rPr>
              <a:t> INSARAG Team Leaders meeting 2024 - Brasil</a:t>
            </a:r>
            <a:endParaRPr b="0" i="0" sz="1800" u="none" cap="none" strike="noStrike">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g1f584d09f95_0_1630"/>
          <p:cNvSpPr txBox="1"/>
          <p:nvPr>
            <p:ph idx="1" type="body"/>
          </p:nvPr>
        </p:nvSpPr>
        <p:spPr>
          <a:xfrm>
            <a:off x="540326" y="2154400"/>
            <a:ext cx="10497000" cy="39639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2400"/>
              <a:buFont typeface="Arial"/>
              <a:buNone/>
            </a:pPr>
            <a:r>
              <a:rPr lang="en-US">
                <a:latin typeface="Arial"/>
                <a:ea typeface="Arial"/>
                <a:cs typeface="Arial"/>
                <a:sym typeface="Arial"/>
              </a:rPr>
              <a:t>Guidelines for USAR teams exist</a:t>
            </a:r>
            <a:endParaRPr sz="2800">
              <a:latin typeface="Calibri"/>
              <a:ea typeface="Calibri"/>
              <a:cs typeface="Calibri"/>
              <a:sym typeface="Calibri"/>
            </a:endParaRPr>
          </a:p>
          <a:p>
            <a:pPr indent="-316230" lvl="0" marL="342900" rtl="0" algn="l">
              <a:spcBef>
                <a:spcPts val="1200"/>
              </a:spcBef>
              <a:spcAft>
                <a:spcPts val="0"/>
              </a:spcAft>
              <a:buClr>
                <a:schemeClr val="dk1"/>
              </a:buClr>
              <a:buSzPts val="1800"/>
              <a:buFont typeface="Calibri"/>
              <a:buAutoNum type="arabicPeriod"/>
            </a:pPr>
            <a:r>
              <a:rPr lang="en-US" sz="2800">
                <a:latin typeface="Calibri"/>
                <a:ea typeface="Calibri"/>
                <a:cs typeface="Calibri"/>
                <a:sym typeface="Calibri"/>
              </a:rPr>
              <a:t>What does the Virtual OSOCC offer to USAR teams?</a:t>
            </a:r>
            <a:endParaRPr sz="2800">
              <a:latin typeface="Calibri"/>
              <a:ea typeface="Calibri"/>
              <a:cs typeface="Calibri"/>
              <a:sym typeface="Calibri"/>
            </a:endParaRPr>
          </a:p>
          <a:p>
            <a:pPr indent="-316230" lvl="0" marL="342900" rtl="0" algn="l">
              <a:spcBef>
                <a:spcPts val="1200"/>
              </a:spcBef>
              <a:spcAft>
                <a:spcPts val="0"/>
              </a:spcAft>
              <a:buClr>
                <a:schemeClr val="dk1"/>
              </a:buClr>
              <a:buSzPts val="1800"/>
              <a:buFont typeface="Calibri"/>
              <a:buAutoNum type="arabicPeriod"/>
            </a:pPr>
            <a:r>
              <a:rPr lang="en-US" sz="2800">
                <a:latin typeface="Calibri"/>
                <a:ea typeface="Calibri"/>
                <a:cs typeface="Calibri"/>
                <a:sym typeface="Calibri"/>
              </a:rPr>
              <a:t>What are USAR teams expected to post, when and where?</a:t>
            </a:r>
            <a:endParaRPr sz="2800">
              <a:latin typeface="Calibri"/>
              <a:ea typeface="Calibri"/>
              <a:cs typeface="Calibri"/>
              <a:sym typeface="Calibri"/>
            </a:endParaRPr>
          </a:p>
          <a:p>
            <a:pPr indent="-278130" lvl="0" marL="342900" rtl="0" algn="l">
              <a:spcBef>
                <a:spcPts val="1200"/>
              </a:spcBef>
              <a:spcAft>
                <a:spcPts val="0"/>
              </a:spcAft>
              <a:buClr>
                <a:schemeClr val="dk1"/>
              </a:buClr>
              <a:buSzPts val="1200"/>
              <a:buAutoNum type="arabicPeriod"/>
            </a:pPr>
            <a:r>
              <a:rPr lang="en-US" sz="2800">
                <a:latin typeface="Calibri"/>
                <a:ea typeface="Calibri"/>
                <a:cs typeface="Calibri"/>
                <a:sym typeface="Calibri"/>
              </a:rPr>
              <a:t>Do’s and Dont’s in the Virtual OSOCC</a:t>
            </a:r>
            <a:endParaRPr>
              <a:latin typeface="Arial"/>
              <a:ea typeface="Arial"/>
              <a:cs typeface="Arial"/>
              <a:sym typeface="Arial"/>
            </a:endParaRPr>
          </a:p>
          <a:p>
            <a:pPr indent="-201930" lvl="0" marL="342900" rtl="0" algn="l">
              <a:spcBef>
                <a:spcPts val="1200"/>
              </a:spcBef>
              <a:spcAft>
                <a:spcPts val="0"/>
              </a:spcAft>
              <a:buClr>
                <a:srgbClr val="000000"/>
              </a:buClr>
              <a:buSzPts val="2400"/>
              <a:buFont typeface="Calibri"/>
              <a:buNone/>
            </a:pPr>
            <a:r>
              <a:t/>
            </a:r>
            <a:endParaRPr>
              <a:latin typeface="Arial"/>
              <a:ea typeface="Arial"/>
              <a:cs typeface="Arial"/>
              <a:sym typeface="Arial"/>
            </a:endParaRPr>
          </a:p>
          <a:p>
            <a:pPr indent="0" lvl="0" marL="0" rtl="0" algn="l">
              <a:spcBef>
                <a:spcPts val="1200"/>
              </a:spcBef>
              <a:spcAft>
                <a:spcPts val="0"/>
              </a:spcAft>
              <a:buClr>
                <a:srgbClr val="000000"/>
              </a:buClr>
              <a:buSzPts val="2400"/>
              <a:buFont typeface="Arial"/>
              <a:buNone/>
            </a:pPr>
            <a:r>
              <a:rPr lang="en-US">
                <a:latin typeface="Arial"/>
                <a:ea typeface="Arial"/>
                <a:cs typeface="Arial"/>
                <a:sym typeface="Arial"/>
              </a:rPr>
              <a:t>Next steps</a:t>
            </a:r>
            <a:endParaRPr sz="2800">
              <a:latin typeface="Calibri"/>
              <a:ea typeface="Calibri"/>
              <a:cs typeface="Calibri"/>
              <a:sym typeface="Calibri"/>
            </a:endParaRPr>
          </a:p>
          <a:p>
            <a:pPr indent="-430530" lvl="0" marL="457200" rtl="0" algn="l">
              <a:spcBef>
                <a:spcPts val="1200"/>
              </a:spcBef>
              <a:spcAft>
                <a:spcPts val="0"/>
              </a:spcAft>
              <a:buClr>
                <a:schemeClr val="dk1"/>
              </a:buClr>
              <a:buSzPts val="1800"/>
              <a:buFont typeface="Calibri"/>
              <a:buAutoNum type="arabicPeriod"/>
            </a:pPr>
            <a:r>
              <a:rPr lang="en-US">
                <a:latin typeface="Arial"/>
                <a:ea typeface="Arial"/>
                <a:cs typeface="Arial"/>
                <a:sym typeface="Arial"/>
              </a:rPr>
              <a:t>We need to improve them</a:t>
            </a:r>
            <a:endParaRPr sz="2800">
              <a:latin typeface="Calibri"/>
              <a:ea typeface="Calibri"/>
              <a:cs typeface="Calibri"/>
              <a:sym typeface="Calibri"/>
            </a:endParaRPr>
          </a:p>
          <a:p>
            <a:pPr indent="-430530" lvl="0" marL="457200" rtl="0" algn="l">
              <a:spcBef>
                <a:spcPts val="1200"/>
              </a:spcBef>
              <a:spcAft>
                <a:spcPts val="0"/>
              </a:spcAft>
              <a:buClr>
                <a:schemeClr val="dk1"/>
              </a:buClr>
              <a:buSzPts val="1800"/>
              <a:buFont typeface="Calibri"/>
              <a:buAutoNum type="arabicPeriod"/>
            </a:pPr>
            <a:r>
              <a:rPr lang="en-US">
                <a:latin typeface="Arial"/>
                <a:ea typeface="Arial"/>
                <a:cs typeface="Arial"/>
                <a:sym typeface="Arial"/>
              </a:rPr>
              <a:t>Then train the procedures well</a:t>
            </a:r>
            <a:endParaRPr/>
          </a:p>
        </p:txBody>
      </p:sp>
      <p:sp>
        <p:nvSpPr>
          <p:cNvPr id="575" name="Google Shape;575;g1f584d09f95_0_1630"/>
          <p:cNvSpPr txBox="1"/>
          <p:nvPr/>
        </p:nvSpPr>
        <p:spPr>
          <a:xfrm>
            <a:off x="390900" y="609600"/>
            <a:ext cx="104970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3600">
                <a:solidFill>
                  <a:schemeClr val="dk2"/>
                </a:solidFill>
                <a:latin typeface="Roboto"/>
                <a:ea typeface="Roboto"/>
                <a:cs typeface="Roboto"/>
                <a:sym typeface="Roboto"/>
              </a:rPr>
              <a:t>2.4 </a:t>
            </a:r>
            <a:r>
              <a:rPr b="1" lang="en-US" sz="3600">
                <a:solidFill>
                  <a:schemeClr val="dk2"/>
                </a:solidFill>
                <a:latin typeface="Roboto"/>
                <a:ea typeface="Roboto"/>
                <a:cs typeface="Roboto"/>
                <a:sym typeface="Roboto"/>
              </a:rPr>
              <a:t>VOSOCC Guidelines 2016 for USAR teams</a:t>
            </a:r>
            <a:endParaRPr b="1" sz="3600">
              <a:solidFill>
                <a:schemeClr val="dk2"/>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g1f584d09f95_0_1638"/>
          <p:cNvSpPr txBox="1"/>
          <p:nvPr>
            <p:ph idx="1" type="body"/>
          </p:nvPr>
        </p:nvSpPr>
        <p:spPr>
          <a:xfrm>
            <a:off x="609599" y="1600200"/>
            <a:ext cx="4800600" cy="3963900"/>
          </a:xfrm>
          <a:prstGeom prst="rect">
            <a:avLst/>
          </a:prstGeom>
        </p:spPr>
        <p:txBody>
          <a:bodyPr anchorCtr="0" anchor="t" bIns="0" lIns="0" spcFirstLastPara="1" rIns="0" wrap="square" tIns="0">
            <a:noAutofit/>
          </a:bodyPr>
          <a:lstStyle/>
          <a:p>
            <a:pPr indent="0" lvl="0" marL="0" rtl="0" algn="l">
              <a:spcBef>
                <a:spcPts val="0"/>
              </a:spcBef>
              <a:spcAft>
                <a:spcPts val="500"/>
              </a:spcAft>
              <a:buNone/>
            </a:pPr>
            <a:r>
              <a:t/>
            </a:r>
            <a:endParaRPr/>
          </a:p>
        </p:txBody>
      </p:sp>
      <p:sp>
        <p:nvSpPr>
          <p:cNvPr id="582" name="Google Shape;582;g1f584d09f95_0_1638"/>
          <p:cNvSpPr txBox="1"/>
          <p:nvPr>
            <p:ph type="title"/>
          </p:nvPr>
        </p:nvSpPr>
        <p:spPr>
          <a:xfrm>
            <a:off x="500725" y="276200"/>
            <a:ext cx="5486400" cy="9975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sz="3600"/>
              <a:t>2.4 VOSOCC:</a:t>
            </a:r>
            <a:endParaRPr sz="3600"/>
          </a:p>
          <a:p>
            <a:pPr indent="0" lvl="0" marL="0" rtl="0" algn="l">
              <a:spcBef>
                <a:spcPts val="0"/>
              </a:spcBef>
              <a:spcAft>
                <a:spcPts val="0"/>
              </a:spcAft>
              <a:buClr>
                <a:srgbClr val="000000"/>
              </a:buClr>
              <a:buSzPts val="4400"/>
              <a:buFont typeface="Calibri"/>
              <a:buNone/>
            </a:pPr>
            <a:r>
              <a:rPr lang="en-US" sz="3600"/>
              <a:t>What (based on analysis)</a:t>
            </a:r>
            <a:endParaRPr/>
          </a:p>
        </p:txBody>
      </p:sp>
      <p:sp>
        <p:nvSpPr>
          <p:cNvPr id="583" name="Google Shape;583;g1f584d09f95_0_1638"/>
          <p:cNvSpPr/>
          <p:nvPr>
            <p:ph idx="2" type="pic"/>
          </p:nvPr>
        </p:nvSpPr>
        <p:spPr>
          <a:xfrm>
            <a:off x="6096000" y="0"/>
            <a:ext cx="6096000" cy="6858000"/>
          </a:xfrm>
          <a:prstGeom prst="rect">
            <a:avLst/>
          </a:prstGeom>
        </p:spPr>
      </p:sp>
      <p:pic>
        <p:nvPicPr>
          <p:cNvPr id="584" name="Google Shape;584;g1f584d09f95_0_1638"/>
          <p:cNvPicPr preferRelativeResize="0"/>
          <p:nvPr/>
        </p:nvPicPr>
        <p:blipFill rotWithShape="1">
          <a:blip r:embed="rId3">
            <a:alphaModFix/>
          </a:blip>
          <a:srcRect b="0" l="0" r="0" t="0"/>
          <a:stretch/>
        </p:blipFill>
        <p:spPr>
          <a:xfrm>
            <a:off x="171376" y="1361975"/>
            <a:ext cx="5611675" cy="4691149"/>
          </a:xfrm>
          <a:prstGeom prst="rect">
            <a:avLst/>
          </a:prstGeom>
          <a:noFill/>
          <a:ln>
            <a:noFill/>
          </a:ln>
        </p:spPr>
      </p:pic>
      <p:pic>
        <p:nvPicPr>
          <p:cNvPr id="585" name="Google Shape;585;g1f584d09f95_0_1638"/>
          <p:cNvPicPr preferRelativeResize="0"/>
          <p:nvPr/>
        </p:nvPicPr>
        <p:blipFill rotWithShape="1">
          <a:blip r:embed="rId4">
            <a:alphaModFix/>
          </a:blip>
          <a:srcRect b="0" l="0" r="0" t="0"/>
          <a:stretch/>
        </p:blipFill>
        <p:spPr>
          <a:xfrm>
            <a:off x="6695868" y="206359"/>
            <a:ext cx="5148600" cy="644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g1f584d09f95_0_1647"/>
          <p:cNvSpPr txBox="1"/>
          <p:nvPr>
            <p:ph type="title"/>
          </p:nvPr>
        </p:nvSpPr>
        <p:spPr>
          <a:xfrm>
            <a:off x="609600" y="256375"/>
            <a:ext cx="5252100" cy="14961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sz="3600"/>
              <a:t>2.4 VOSOCC:</a:t>
            </a:r>
            <a:endParaRPr sz="3600"/>
          </a:p>
          <a:p>
            <a:pPr indent="0" lvl="0" marL="0" rtl="0" algn="l">
              <a:spcBef>
                <a:spcPts val="0"/>
              </a:spcBef>
              <a:spcAft>
                <a:spcPts val="0"/>
              </a:spcAft>
              <a:buClr>
                <a:srgbClr val="000000"/>
              </a:buClr>
              <a:buSzPts val="4400"/>
              <a:buFont typeface="Calibri"/>
              <a:buNone/>
            </a:pPr>
            <a:r>
              <a:rPr lang="en-US" sz="3600"/>
              <a:t>Where (use the experience from Turkiye)</a:t>
            </a:r>
            <a:endParaRPr/>
          </a:p>
        </p:txBody>
      </p:sp>
      <p:sp>
        <p:nvSpPr>
          <p:cNvPr id="592" name="Google Shape;592;g1f584d09f95_0_1647"/>
          <p:cNvSpPr/>
          <p:nvPr>
            <p:ph idx="2" type="pic"/>
          </p:nvPr>
        </p:nvSpPr>
        <p:spPr>
          <a:xfrm>
            <a:off x="6096000" y="0"/>
            <a:ext cx="6096000" cy="6858000"/>
          </a:xfrm>
          <a:prstGeom prst="rect">
            <a:avLst/>
          </a:prstGeom>
        </p:spPr>
      </p:sp>
      <p:pic>
        <p:nvPicPr>
          <p:cNvPr id="593" name="Google Shape;593;g1f584d09f95_0_1647"/>
          <p:cNvPicPr preferRelativeResize="0"/>
          <p:nvPr/>
        </p:nvPicPr>
        <p:blipFill rotWithShape="1">
          <a:blip r:embed="rId3">
            <a:alphaModFix/>
          </a:blip>
          <a:srcRect b="0" l="0" r="0" t="0"/>
          <a:stretch/>
        </p:blipFill>
        <p:spPr>
          <a:xfrm>
            <a:off x="973283" y="1834340"/>
            <a:ext cx="4036417" cy="4855400"/>
          </a:xfrm>
          <a:prstGeom prst="rect">
            <a:avLst/>
          </a:prstGeom>
          <a:noFill/>
          <a:ln>
            <a:noFill/>
          </a:ln>
        </p:spPr>
      </p:pic>
      <p:pic>
        <p:nvPicPr>
          <p:cNvPr id="594" name="Google Shape;594;g1f584d09f95_0_1647"/>
          <p:cNvPicPr preferRelativeResize="0"/>
          <p:nvPr/>
        </p:nvPicPr>
        <p:blipFill rotWithShape="1">
          <a:blip r:embed="rId4">
            <a:alphaModFix/>
          </a:blip>
          <a:srcRect b="0" l="0" r="0" t="0"/>
          <a:stretch/>
        </p:blipFill>
        <p:spPr>
          <a:xfrm>
            <a:off x="7119645" y="609605"/>
            <a:ext cx="4048711" cy="4954246"/>
          </a:xfrm>
          <a:prstGeom prst="rect">
            <a:avLst/>
          </a:prstGeom>
          <a:noFill/>
          <a:ln>
            <a:noFill/>
          </a:ln>
        </p:spPr>
      </p:pic>
      <p:sp>
        <p:nvSpPr>
          <p:cNvPr id="595" name="Google Shape;595;g1f584d09f95_0_1647"/>
          <p:cNvSpPr txBox="1"/>
          <p:nvPr/>
        </p:nvSpPr>
        <p:spPr>
          <a:xfrm>
            <a:off x="6522500" y="6138575"/>
            <a:ext cx="5678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rgbClr val="DEDEDE"/>
                </a:solidFill>
                <a:latin typeface="Roboto"/>
                <a:ea typeface="Roboto"/>
                <a:cs typeface="Roboto"/>
                <a:sym typeface="Roboto"/>
              </a:rPr>
              <a:t>Can we make an automated SCC part?</a:t>
            </a:r>
            <a:endParaRPr sz="2400">
              <a:solidFill>
                <a:srgbClr val="DEDEDE"/>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1f584d09f95_0_1656"/>
          <p:cNvSpPr txBox="1"/>
          <p:nvPr>
            <p:ph idx="1" type="body"/>
          </p:nvPr>
        </p:nvSpPr>
        <p:spPr>
          <a:xfrm>
            <a:off x="609600" y="1323125"/>
            <a:ext cx="10596000" cy="4690500"/>
          </a:xfrm>
          <a:prstGeom prst="rect">
            <a:avLst/>
          </a:prstGeom>
        </p:spPr>
        <p:txBody>
          <a:bodyPr anchorCtr="0" anchor="t" bIns="0" lIns="0" spcFirstLastPara="1" rIns="0" wrap="square" tIns="0">
            <a:noAutofit/>
          </a:bodyPr>
          <a:lstStyle/>
          <a:p>
            <a:pPr indent="-228600" lvl="0" marL="228600" rtl="0" algn="l">
              <a:spcBef>
                <a:spcPts val="0"/>
              </a:spcBef>
              <a:spcAft>
                <a:spcPts val="0"/>
              </a:spcAft>
              <a:buClr>
                <a:schemeClr val="dk1"/>
              </a:buClr>
              <a:buSzPts val="2800"/>
              <a:buChar char="•"/>
            </a:pPr>
            <a:r>
              <a:rPr lang="en-US" sz="2800">
                <a:latin typeface="Calibri"/>
                <a:ea typeface="Calibri"/>
                <a:cs typeface="Calibri"/>
                <a:sym typeface="Calibri"/>
              </a:rPr>
              <a:t>One way communications – no comments allowed</a:t>
            </a:r>
            <a:endParaRPr sz="2800">
              <a:latin typeface="Calibri"/>
              <a:ea typeface="Calibri"/>
              <a:cs typeface="Calibri"/>
              <a:sym typeface="Calibri"/>
            </a:endParaRPr>
          </a:p>
          <a:p>
            <a:pPr indent="-228600" lvl="1" marL="685800" rtl="0" algn="l">
              <a:spcBef>
                <a:spcPts val="500"/>
              </a:spcBef>
              <a:spcAft>
                <a:spcPts val="0"/>
              </a:spcAft>
              <a:buClr>
                <a:schemeClr val="dk1"/>
              </a:buClr>
              <a:buSzPts val="2400"/>
              <a:buChar char="•"/>
            </a:pPr>
            <a:r>
              <a:rPr lang="en-US" sz="2800">
                <a:latin typeface="Calibri"/>
                <a:ea typeface="Calibri"/>
                <a:cs typeface="Calibri"/>
                <a:sym typeface="Calibri"/>
              </a:rPr>
              <a:t>From UCC/SCC/RDC/LEMA – no comments allowed</a:t>
            </a:r>
            <a:endParaRPr sz="2800">
              <a:latin typeface="Calibri"/>
              <a:ea typeface="Calibri"/>
              <a:cs typeface="Calibri"/>
              <a:sym typeface="Calibri"/>
            </a:endParaRPr>
          </a:p>
          <a:p>
            <a:pPr indent="-228600" lvl="0" marL="228600" rtl="0" algn="l">
              <a:spcBef>
                <a:spcPts val="1000"/>
              </a:spcBef>
              <a:spcAft>
                <a:spcPts val="0"/>
              </a:spcAft>
              <a:buClr>
                <a:schemeClr val="dk1"/>
              </a:buClr>
              <a:buSzPts val="2800"/>
              <a:buChar char="•"/>
            </a:pPr>
            <a:r>
              <a:rPr lang="en-US" sz="2800">
                <a:latin typeface="Calibri"/>
                <a:ea typeface="Calibri"/>
                <a:cs typeface="Calibri"/>
                <a:sym typeface="Calibri"/>
              </a:rPr>
              <a:t>Two way communication – a special comment section </a:t>
            </a:r>
            <a:endParaRPr sz="2800">
              <a:latin typeface="Calibri"/>
              <a:ea typeface="Calibri"/>
              <a:cs typeface="Calibri"/>
              <a:sym typeface="Calibri"/>
            </a:endParaRPr>
          </a:p>
          <a:p>
            <a:pPr indent="-228600" lvl="1" marL="685800" rtl="0" algn="l">
              <a:spcBef>
                <a:spcPts val="500"/>
              </a:spcBef>
              <a:spcAft>
                <a:spcPts val="0"/>
              </a:spcAft>
              <a:buClr>
                <a:schemeClr val="dk1"/>
              </a:buClr>
              <a:buSzPts val="2400"/>
              <a:buChar char="•"/>
            </a:pPr>
            <a:r>
              <a:rPr lang="en-US" sz="2800">
                <a:latin typeface="Calibri"/>
                <a:ea typeface="Calibri"/>
                <a:cs typeface="Calibri"/>
                <a:sym typeface="Calibri"/>
              </a:rPr>
              <a:t>Communicate with UCC/SCC/RDC</a:t>
            </a:r>
            <a:endParaRPr sz="2800">
              <a:latin typeface="Calibri"/>
              <a:ea typeface="Calibri"/>
              <a:cs typeface="Calibri"/>
              <a:sym typeface="Calibri"/>
            </a:endParaRPr>
          </a:p>
          <a:p>
            <a:pPr indent="-228600" lvl="1" marL="685800" rtl="0" algn="l">
              <a:spcBef>
                <a:spcPts val="500"/>
              </a:spcBef>
              <a:spcAft>
                <a:spcPts val="0"/>
              </a:spcAft>
              <a:buClr>
                <a:schemeClr val="dk1"/>
              </a:buClr>
              <a:buSzPts val="2400"/>
              <a:buChar char="•"/>
            </a:pPr>
            <a:r>
              <a:rPr lang="en-US" sz="2800">
                <a:latin typeface="Calibri"/>
                <a:ea typeface="Calibri"/>
                <a:cs typeface="Calibri"/>
                <a:sym typeface="Calibri"/>
              </a:rPr>
              <a:t>Information for all teams</a:t>
            </a:r>
            <a:endParaRPr sz="2800">
              <a:latin typeface="Calibri"/>
              <a:ea typeface="Calibri"/>
              <a:cs typeface="Calibri"/>
              <a:sym typeface="Calibri"/>
            </a:endParaRPr>
          </a:p>
          <a:p>
            <a:pPr indent="-228600" lvl="0" marL="228600" rtl="0" algn="l">
              <a:spcBef>
                <a:spcPts val="1000"/>
              </a:spcBef>
              <a:spcAft>
                <a:spcPts val="0"/>
              </a:spcAft>
              <a:buClr>
                <a:schemeClr val="dk1"/>
              </a:buClr>
              <a:buSzPts val="2800"/>
              <a:buChar char="•"/>
            </a:pPr>
            <a:r>
              <a:rPr lang="en-US" sz="2800">
                <a:latin typeface="Calibri"/>
                <a:ea typeface="Calibri"/>
                <a:cs typeface="Calibri"/>
                <a:sym typeface="Calibri"/>
              </a:rPr>
              <a:t>Being disciplined </a:t>
            </a:r>
            <a:endParaRPr sz="2800">
              <a:latin typeface="Calibri"/>
              <a:ea typeface="Calibri"/>
              <a:cs typeface="Calibri"/>
              <a:sym typeface="Calibri"/>
            </a:endParaRPr>
          </a:p>
          <a:p>
            <a:pPr indent="-228600" lvl="1" marL="685800" rtl="0" algn="l">
              <a:spcBef>
                <a:spcPts val="500"/>
              </a:spcBef>
              <a:spcAft>
                <a:spcPts val="0"/>
              </a:spcAft>
              <a:buClr>
                <a:schemeClr val="dk1"/>
              </a:buClr>
              <a:buSzPts val="2400"/>
              <a:buChar char="•"/>
            </a:pPr>
            <a:r>
              <a:rPr lang="en-US" sz="2800">
                <a:latin typeface="Calibri"/>
                <a:ea typeface="Calibri"/>
                <a:cs typeface="Calibri"/>
                <a:sym typeface="Calibri"/>
              </a:rPr>
              <a:t>No personal messages</a:t>
            </a:r>
            <a:endParaRPr sz="2800">
              <a:latin typeface="Calibri"/>
              <a:ea typeface="Calibri"/>
              <a:cs typeface="Calibri"/>
              <a:sym typeface="Calibri"/>
            </a:endParaRPr>
          </a:p>
          <a:p>
            <a:pPr indent="-228600" lvl="0" marL="228600" rtl="0" algn="l">
              <a:spcBef>
                <a:spcPts val="1000"/>
              </a:spcBef>
              <a:spcAft>
                <a:spcPts val="0"/>
              </a:spcAft>
              <a:buClr>
                <a:schemeClr val="dk1"/>
              </a:buClr>
              <a:buSzPts val="3200"/>
              <a:buChar char="•"/>
            </a:pPr>
            <a:r>
              <a:rPr lang="en-US" sz="2800">
                <a:latin typeface="Calibri"/>
                <a:ea typeface="Calibri"/>
                <a:cs typeface="Calibri"/>
                <a:sym typeface="Calibri"/>
              </a:rPr>
              <a:t>Other means of communication</a:t>
            </a:r>
            <a:endParaRPr sz="2800">
              <a:latin typeface="Calibri"/>
              <a:ea typeface="Calibri"/>
              <a:cs typeface="Calibri"/>
              <a:sym typeface="Calibri"/>
            </a:endParaRPr>
          </a:p>
          <a:p>
            <a:pPr indent="-228600" lvl="1" marL="685800" rtl="0" algn="l">
              <a:spcBef>
                <a:spcPts val="500"/>
              </a:spcBef>
              <a:spcAft>
                <a:spcPts val="0"/>
              </a:spcAft>
              <a:buClr>
                <a:schemeClr val="dk1"/>
              </a:buClr>
              <a:buSzPts val="2400"/>
              <a:buChar char="•"/>
            </a:pPr>
            <a:r>
              <a:rPr lang="en-US" sz="2800">
                <a:latin typeface="Calibri"/>
                <a:ea typeface="Calibri"/>
                <a:cs typeface="Calibri"/>
                <a:sym typeface="Calibri"/>
              </a:rPr>
              <a:t>Use other means (email, phone, messaging applications, etc.),</a:t>
            </a:r>
            <a:endParaRPr sz="2800">
              <a:latin typeface="Calibri"/>
              <a:ea typeface="Calibri"/>
              <a:cs typeface="Calibri"/>
              <a:sym typeface="Calibri"/>
            </a:endParaRPr>
          </a:p>
          <a:p>
            <a:pPr indent="-228600" lvl="1" marL="685800" rtl="0" algn="l">
              <a:spcBef>
                <a:spcPts val="500"/>
              </a:spcBef>
              <a:spcAft>
                <a:spcPts val="0"/>
              </a:spcAft>
              <a:buClr>
                <a:schemeClr val="dk1"/>
              </a:buClr>
              <a:buSzPts val="2800"/>
              <a:buChar char="•"/>
            </a:pPr>
            <a:r>
              <a:rPr lang="en-US" sz="2800">
                <a:latin typeface="Calibri"/>
                <a:ea typeface="Calibri"/>
                <a:cs typeface="Calibri"/>
                <a:sym typeface="Calibri"/>
              </a:rPr>
              <a:t>If you can get on the VO that means you can get on email. </a:t>
            </a:r>
            <a:endParaRPr sz="2800">
              <a:latin typeface="Calibri"/>
              <a:ea typeface="Calibri"/>
              <a:cs typeface="Calibri"/>
              <a:sym typeface="Calibri"/>
            </a:endParaRPr>
          </a:p>
          <a:p>
            <a:pPr indent="0" lvl="0" marL="228600" rtl="0" algn="l">
              <a:spcBef>
                <a:spcPts val="1000"/>
              </a:spcBef>
              <a:spcAft>
                <a:spcPts val="0"/>
              </a:spcAft>
              <a:buNone/>
            </a:pPr>
            <a:r>
              <a:t/>
            </a:r>
            <a:endParaRPr sz="2800">
              <a:latin typeface="Calibri"/>
              <a:ea typeface="Calibri"/>
              <a:cs typeface="Calibri"/>
              <a:sym typeface="Calibri"/>
            </a:endParaRPr>
          </a:p>
        </p:txBody>
      </p:sp>
      <p:sp>
        <p:nvSpPr>
          <p:cNvPr id="602" name="Google Shape;602;g1f584d09f95_0_1656"/>
          <p:cNvSpPr txBox="1"/>
          <p:nvPr>
            <p:ph type="title"/>
          </p:nvPr>
        </p:nvSpPr>
        <p:spPr>
          <a:xfrm>
            <a:off x="609600" y="612650"/>
            <a:ext cx="11071200" cy="498600"/>
          </a:xfrm>
          <a:prstGeom prst="rect">
            <a:avLst/>
          </a:prstGeom>
        </p:spPr>
        <p:txBody>
          <a:bodyPr anchorCtr="0" anchor="ctr" bIns="0" lIns="0" spcFirstLastPara="1" rIns="0" wrap="square" tIns="0">
            <a:spAutoFit/>
          </a:bodyPr>
          <a:lstStyle/>
          <a:p>
            <a:pPr indent="0" lvl="0" marL="0" rtl="0" algn="l">
              <a:spcBef>
                <a:spcPts val="0"/>
              </a:spcBef>
              <a:spcAft>
                <a:spcPts val="0"/>
              </a:spcAft>
              <a:buClr>
                <a:srgbClr val="000000"/>
              </a:buClr>
              <a:buSzPts val="4400"/>
              <a:buFont typeface="Calibri"/>
              <a:buNone/>
            </a:pPr>
            <a:r>
              <a:rPr lang="en-US" sz="3600"/>
              <a:t>2.4 VOSOCC: Include Guidelines for Communication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g1f584d09f95_0_48"/>
          <p:cNvSpPr txBox="1"/>
          <p:nvPr>
            <p:ph idx="1" type="body"/>
          </p:nvPr>
        </p:nvSpPr>
        <p:spPr>
          <a:xfrm>
            <a:off x="609600" y="1402275"/>
            <a:ext cx="9052200" cy="39639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800"/>
              <a:buFont typeface="Arial"/>
              <a:buNone/>
            </a:pPr>
            <a:r>
              <a:rPr lang="en-US" sz="2100"/>
              <a:t>IMWG will manage the INSARAG website</a:t>
            </a:r>
            <a:endParaRPr sz="2100"/>
          </a:p>
          <a:p>
            <a:pPr indent="0" lvl="0" marL="0" rtl="0" algn="l">
              <a:lnSpc>
                <a:spcPct val="100000"/>
              </a:lnSpc>
              <a:spcBef>
                <a:spcPts val="0"/>
              </a:spcBef>
              <a:spcAft>
                <a:spcPts val="0"/>
              </a:spcAft>
              <a:buClr>
                <a:srgbClr val="000000"/>
              </a:buClr>
              <a:buSzPts val="1800"/>
              <a:buFont typeface="Arial"/>
              <a:buNone/>
            </a:pPr>
            <a:r>
              <a:rPr lang="en-US" sz="2100"/>
              <a:t>Knowledge is power and power is not shared at this time </a:t>
            </a:r>
            <a:endParaRPr sz="2100"/>
          </a:p>
          <a:p>
            <a:pPr indent="0" lvl="0" marL="0" rtl="0" algn="l">
              <a:lnSpc>
                <a:spcPct val="100000"/>
              </a:lnSpc>
              <a:spcBef>
                <a:spcPts val="0"/>
              </a:spcBef>
              <a:spcAft>
                <a:spcPts val="0"/>
              </a:spcAft>
              <a:buClr>
                <a:srgbClr val="000000"/>
              </a:buClr>
              <a:buSzPts val="1800"/>
              <a:buFont typeface="Arial"/>
              <a:buNone/>
            </a:pPr>
            <a:r>
              <a:t/>
            </a:r>
            <a:endParaRPr sz="2100"/>
          </a:p>
          <a:p>
            <a:pPr indent="-285750" lvl="0" marL="285750" rtl="0" algn="l">
              <a:lnSpc>
                <a:spcPct val="100000"/>
              </a:lnSpc>
              <a:spcBef>
                <a:spcPts val="0"/>
              </a:spcBef>
              <a:spcAft>
                <a:spcPts val="0"/>
              </a:spcAft>
              <a:buClr>
                <a:schemeClr val="dk1"/>
              </a:buClr>
              <a:buSzPts val="1800"/>
              <a:buChar char="•"/>
            </a:pPr>
            <a:r>
              <a:rPr lang="en-US" sz="2100"/>
              <a:t>Updating website regularly </a:t>
            </a:r>
            <a:endParaRPr sz="2100"/>
          </a:p>
          <a:p>
            <a:pPr indent="-342900" lvl="1" marL="914400" rtl="0" algn="l">
              <a:lnSpc>
                <a:spcPct val="100000"/>
              </a:lnSpc>
              <a:spcBef>
                <a:spcPts val="0"/>
              </a:spcBef>
              <a:spcAft>
                <a:spcPts val="0"/>
              </a:spcAft>
              <a:buClr>
                <a:schemeClr val="dk1"/>
              </a:buClr>
              <a:buSzPts val="1800"/>
              <a:buFont typeface="Roboto"/>
              <a:buChar char="○"/>
            </a:pPr>
            <a:r>
              <a:rPr lang="en-US"/>
              <a:t>we need your input here (insarag@un.org)</a:t>
            </a:r>
            <a:endParaRPr/>
          </a:p>
          <a:p>
            <a:pPr indent="-342900" lvl="1" marL="914400" rtl="0" algn="l">
              <a:lnSpc>
                <a:spcPct val="100000"/>
              </a:lnSpc>
              <a:spcBef>
                <a:spcPts val="0"/>
              </a:spcBef>
              <a:spcAft>
                <a:spcPts val="0"/>
              </a:spcAft>
              <a:buClr>
                <a:schemeClr val="dk1"/>
              </a:buClr>
              <a:buSzPts val="1800"/>
              <a:buFont typeface="Roboto"/>
              <a:buChar char="○"/>
            </a:pPr>
            <a:r>
              <a:rPr lang="en-US"/>
              <a:t>Text, pictures graphs etc. </a:t>
            </a:r>
            <a:endParaRPr/>
          </a:p>
          <a:p>
            <a:pPr indent="-228600" lvl="1" marL="914400" rtl="0" algn="l">
              <a:lnSpc>
                <a:spcPct val="100000"/>
              </a:lnSpc>
              <a:spcBef>
                <a:spcPts val="0"/>
              </a:spcBef>
              <a:spcAft>
                <a:spcPts val="0"/>
              </a:spcAft>
              <a:buClr>
                <a:schemeClr val="lt1"/>
              </a:buClr>
              <a:buSzPts val="1800"/>
              <a:buFont typeface="Roboto"/>
              <a:buNone/>
            </a:pPr>
            <a:r>
              <a:t/>
            </a:r>
            <a:endParaRPr/>
          </a:p>
          <a:p>
            <a:pPr indent="-285750" lvl="0" marL="285750" rtl="0" algn="l">
              <a:lnSpc>
                <a:spcPct val="100000"/>
              </a:lnSpc>
              <a:spcBef>
                <a:spcPts val="0"/>
              </a:spcBef>
              <a:spcAft>
                <a:spcPts val="0"/>
              </a:spcAft>
              <a:buClr>
                <a:schemeClr val="dk1"/>
              </a:buClr>
              <a:buSzPts val="1800"/>
              <a:buChar char="•"/>
            </a:pPr>
            <a:r>
              <a:rPr lang="en-US" sz="2100"/>
              <a:t>Simplify the different tabs (for example) </a:t>
            </a:r>
            <a:endParaRPr sz="2100"/>
          </a:p>
          <a:p>
            <a:pPr indent="-342900" lvl="1" marL="914400" rtl="0" algn="l">
              <a:lnSpc>
                <a:spcPct val="100000"/>
              </a:lnSpc>
              <a:spcBef>
                <a:spcPts val="0"/>
              </a:spcBef>
              <a:spcAft>
                <a:spcPts val="0"/>
              </a:spcAft>
              <a:buClr>
                <a:schemeClr val="dk1"/>
              </a:buClr>
              <a:buSzPts val="1800"/>
              <a:buFont typeface="Roboto"/>
              <a:buChar char="○"/>
            </a:pPr>
            <a:r>
              <a:rPr lang="en-US"/>
              <a:t>Double check the submenu</a:t>
            </a:r>
            <a:endParaRPr/>
          </a:p>
          <a:p>
            <a:pPr indent="-342900" lvl="1" marL="914400" rtl="0" algn="l">
              <a:lnSpc>
                <a:spcPct val="100000"/>
              </a:lnSpc>
              <a:spcBef>
                <a:spcPts val="0"/>
              </a:spcBef>
              <a:spcAft>
                <a:spcPts val="0"/>
              </a:spcAft>
              <a:buClr>
                <a:schemeClr val="dk1"/>
              </a:buClr>
              <a:buSzPts val="1800"/>
              <a:buFont typeface="Roboto"/>
              <a:buChar char="○"/>
            </a:pPr>
            <a:r>
              <a:rPr lang="en-US"/>
              <a:t>Re-name “FORMS” to “FORMS AND DISPLAYS”.</a:t>
            </a:r>
            <a:endParaRPr/>
          </a:p>
          <a:p>
            <a:pPr indent="-342900" lvl="1" marL="914400" rtl="0" algn="l">
              <a:lnSpc>
                <a:spcPct val="100000"/>
              </a:lnSpc>
              <a:spcBef>
                <a:spcPts val="0"/>
              </a:spcBef>
              <a:spcAft>
                <a:spcPts val="0"/>
              </a:spcAft>
              <a:buClr>
                <a:schemeClr val="dk1"/>
              </a:buClr>
              <a:buSzPts val="1800"/>
              <a:buFont typeface="Roboto"/>
              <a:buChar char="○"/>
            </a:pPr>
            <a:r>
              <a:rPr lang="en-US"/>
              <a:t>Separate the “Guidance notes” to a separate tab </a:t>
            </a:r>
            <a:endParaRPr/>
          </a:p>
          <a:p>
            <a:pPr indent="-342900" lvl="1" marL="914400" rtl="0" algn="l">
              <a:lnSpc>
                <a:spcPct val="100000"/>
              </a:lnSpc>
              <a:spcBef>
                <a:spcPts val="0"/>
              </a:spcBef>
              <a:spcAft>
                <a:spcPts val="0"/>
              </a:spcAft>
              <a:buClr>
                <a:schemeClr val="dk1"/>
              </a:buClr>
              <a:buSzPts val="1800"/>
              <a:buFont typeface="Roboto"/>
              <a:buChar char="○"/>
            </a:pPr>
            <a:r>
              <a:rPr lang="en-US"/>
              <a:t>we have to many duplication</a:t>
            </a:r>
            <a:endParaRPr/>
          </a:p>
          <a:p>
            <a:pPr indent="-228600" lvl="1" marL="914400" rtl="0" algn="l">
              <a:lnSpc>
                <a:spcPct val="100000"/>
              </a:lnSpc>
              <a:spcBef>
                <a:spcPts val="0"/>
              </a:spcBef>
              <a:spcAft>
                <a:spcPts val="0"/>
              </a:spcAft>
              <a:buClr>
                <a:schemeClr val="lt1"/>
              </a:buClr>
              <a:buSzPts val="1800"/>
              <a:buFont typeface="Roboto"/>
              <a:buNone/>
            </a:pPr>
            <a:r>
              <a:t/>
            </a:r>
            <a:endParaRPr/>
          </a:p>
          <a:p>
            <a:pPr indent="-342900" lvl="0" marL="457200" rtl="0" algn="l">
              <a:lnSpc>
                <a:spcPct val="100000"/>
              </a:lnSpc>
              <a:spcBef>
                <a:spcPts val="0"/>
              </a:spcBef>
              <a:spcAft>
                <a:spcPts val="0"/>
              </a:spcAft>
              <a:buClr>
                <a:schemeClr val="dk1"/>
              </a:buClr>
              <a:buSzPts val="1800"/>
              <a:buFont typeface="Roboto"/>
              <a:buChar char="•"/>
            </a:pPr>
            <a:r>
              <a:rPr lang="en-US" sz="2100"/>
              <a:t>Long before the ISG Meeting 2018 it was discussed "for ages" that within INSARAG knowledge has been created and was not shared, even as we all understand that our own INSARAG philosophy is based on that:</a:t>
            </a:r>
            <a:endParaRPr sz="2100"/>
          </a:p>
          <a:p>
            <a:pPr indent="-342900" lvl="1" marL="914400" rtl="0" algn="l">
              <a:lnSpc>
                <a:spcPct val="100000"/>
              </a:lnSpc>
              <a:spcBef>
                <a:spcPts val="0"/>
              </a:spcBef>
              <a:spcAft>
                <a:spcPts val="0"/>
              </a:spcAft>
              <a:buClr>
                <a:schemeClr val="dk1"/>
              </a:buClr>
              <a:buSzPts val="1800"/>
              <a:buFont typeface="Roboto"/>
              <a:buChar char="○"/>
            </a:pPr>
            <a:r>
              <a:rPr lang="en-US"/>
              <a:t>knowledge sharing =&gt; capacity building.</a:t>
            </a:r>
            <a:endParaRPr/>
          </a:p>
        </p:txBody>
      </p:sp>
      <p:sp>
        <p:nvSpPr>
          <p:cNvPr id="609" name="Google Shape;609;g1f584d09f95_0_48"/>
          <p:cNvSpPr txBox="1"/>
          <p:nvPr>
            <p:ph type="title"/>
          </p:nvPr>
        </p:nvSpPr>
        <p:spPr>
          <a:xfrm>
            <a:off x="668975" y="609598"/>
            <a:ext cx="4800600" cy="554100"/>
          </a:xfrm>
          <a:prstGeom prst="rect">
            <a:avLst/>
          </a:prstGeom>
        </p:spPr>
        <p:txBody>
          <a:bodyPr anchorCtr="0" anchor="ctr" bIns="0" lIns="0" spcFirstLastPara="1" rIns="0" wrap="square" tIns="0">
            <a:spAutoFit/>
          </a:bodyPr>
          <a:lstStyle/>
          <a:p>
            <a:pPr indent="0" lvl="0" marL="0" rtl="0" algn="l">
              <a:lnSpc>
                <a:spcPct val="100000"/>
              </a:lnSpc>
              <a:spcBef>
                <a:spcPts val="0"/>
              </a:spcBef>
              <a:spcAft>
                <a:spcPts val="0"/>
              </a:spcAft>
              <a:buClr>
                <a:srgbClr val="000000"/>
              </a:buClr>
              <a:buSzPts val="3600"/>
              <a:buFont typeface="Arial"/>
              <a:buNone/>
            </a:pPr>
            <a:r>
              <a:rPr lang="en-US" sz="3600"/>
              <a:t>INSARAG.org</a:t>
            </a:r>
            <a:endParaRPr/>
          </a:p>
        </p:txBody>
      </p:sp>
      <p:pic>
        <p:nvPicPr>
          <p:cNvPr id="610" name="Google Shape;610;g1f584d09f95_0_48"/>
          <p:cNvPicPr preferRelativeResize="0"/>
          <p:nvPr/>
        </p:nvPicPr>
        <p:blipFill rotWithShape="1">
          <a:blip r:embed="rId3">
            <a:alphaModFix/>
          </a:blip>
          <a:srcRect b="0" l="0" r="0" t="0"/>
          <a:stretch/>
        </p:blipFill>
        <p:spPr>
          <a:xfrm>
            <a:off x="7515700" y="1402275"/>
            <a:ext cx="4239099" cy="2569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pic>
        <p:nvPicPr>
          <p:cNvPr id="615" name="Google Shape;615;g1f584d09f95_0_86"/>
          <p:cNvPicPr preferRelativeResize="0"/>
          <p:nvPr/>
        </p:nvPicPr>
        <p:blipFill rotWithShape="1">
          <a:blip r:embed="rId3">
            <a:alphaModFix/>
          </a:blip>
          <a:srcRect b="1390" l="0" r="0" t="-1390"/>
          <a:stretch/>
        </p:blipFill>
        <p:spPr>
          <a:xfrm>
            <a:off x="1251786" y="1222750"/>
            <a:ext cx="9688428" cy="5482849"/>
          </a:xfrm>
          <a:prstGeom prst="rect">
            <a:avLst/>
          </a:prstGeom>
          <a:noFill/>
          <a:ln>
            <a:noFill/>
          </a:ln>
        </p:spPr>
      </p:pic>
      <p:sp>
        <p:nvSpPr>
          <p:cNvPr id="616" name="Google Shape;616;g1f584d09f95_0_86"/>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g1f584d09f95_0_567"/>
          <p:cNvPicPr preferRelativeResize="0"/>
          <p:nvPr/>
        </p:nvPicPr>
        <p:blipFill>
          <a:blip r:embed="rId3">
            <a:alphaModFix/>
          </a:blip>
          <a:stretch>
            <a:fillRect/>
          </a:stretch>
        </p:blipFill>
        <p:spPr>
          <a:xfrm>
            <a:off x="1204237" y="1224800"/>
            <a:ext cx="9783526" cy="5522351"/>
          </a:xfrm>
          <a:prstGeom prst="rect">
            <a:avLst/>
          </a:prstGeom>
          <a:noFill/>
          <a:ln>
            <a:noFill/>
          </a:ln>
        </p:spPr>
      </p:pic>
      <p:sp>
        <p:nvSpPr>
          <p:cNvPr id="622" name="Google Shape;622;g1f584d09f95_0_567"/>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id="628" name="Google Shape;628;g1f584d09f95_0_1041"/>
          <p:cNvPicPr preferRelativeResize="0"/>
          <p:nvPr/>
        </p:nvPicPr>
        <p:blipFill>
          <a:blip r:embed="rId3">
            <a:alphaModFix/>
          </a:blip>
          <a:stretch>
            <a:fillRect/>
          </a:stretch>
        </p:blipFill>
        <p:spPr>
          <a:xfrm>
            <a:off x="1276687" y="1250950"/>
            <a:ext cx="9638625" cy="5454651"/>
          </a:xfrm>
          <a:prstGeom prst="rect">
            <a:avLst/>
          </a:prstGeom>
          <a:noFill/>
          <a:ln>
            <a:noFill/>
          </a:ln>
        </p:spPr>
      </p:pic>
      <p:sp>
        <p:nvSpPr>
          <p:cNvPr id="629" name="Google Shape;629;g1f584d09f95_0_1041"/>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 ICMS 3.0</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id="635" name="Google Shape;635;g1f584d09f95_0_1049"/>
          <p:cNvPicPr preferRelativeResize="0"/>
          <p:nvPr/>
        </p:nvPicPr>
        <p:blipFill>
          <a:blip r:embed="rId3">
            <a:alphaModFix/>
          </a:blip>
          <a:stretch>
            <a:fillRect/>
          </a:stretch>
        </p:blipFill>
        <p:spPr>
          <a:xfrm>
            <a:off x="1140457" y="1111250"/>
            <a:ext cx="9911086" cy="5594349"/>
          </a:xfrm>
          <a:prstGeom prst="rect">
            <a:avLst/>
          </a:prstGeom>
          <a:noFill/>
          <a:ln>
            <a:noFill/>
          </a:ln>
        </p:spPr>
      </p:pic>
      <p:sp>
        <p:nvSpPr>
          <p:cNvPr id="636" name="Google Shape;636;g1f584d09f95_0_1049"/>
          <p:cNvSpPr txBox="1"/>
          <p:nvPr>
            <p:ph type="title"/>
          </p:nvPr>
        </p:nvSpPr>
        <p:spPr>
          <a:xfrm>
            <a:off x="609600" y="612650"/>
            <a:ext cx="7191900" cy="4986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pic>
        <p:nvPicPr>
          <p:cNvPr id="642" name="Google Shape;642;g1f584d09f95_0_1057"/>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643" name="Google Shape;643;g1f584d09f95_0_1057"/>
          <p:cNvSpPr txBox="1"/>
          <p:nvPr>
            <p:ph type="title"/>
          </p:nvPr>
        </p:nvSpPr>
        <p:spPr>
          <a:xfrm>
            <a:off x="609600" y="612650"/>
            <a:ext cx="7191900" cy="4986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13"/>
          <p:cNvSpPr txBox="1"/>
          <p:nvPr>
            <p:ph idx="1" type="body"/>
          </p:nvPr>
        </p:nvSpPr>
        <p:spPr>
          <a:xfrm>
            <a:off x="609600" y="1600200"/>
            <a:ext cx="10873200" cy="4829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800"/>
              <a:buFont typeface="Arial"/>
              <a:buNone/>
            </a:pPr>
            <a:r>
              <a:rPr b="1" lang="en-US"/>
              <a:t>Key Focus 2024/25</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800"/>
              <a:buFont typeface="Arial"/>
              <a:buNone/>
            </a:pPr>
            <a:r>
              <a:t/>
            </a:r>
            <a:endParaRPr b="1"/>
          </a:p>
          <a:p>
            <a:pPr indent="-342900" lvl="0" marL="342900" rtl="0" algn="l">
              <a:lnSpc>
                <a:spcPct val="100000"/>
              </a:lnSpc>
              <a:spcBef>
                <a:spcPts val="0"/>
              </a:spcBef>
              <a:spcAft>
                <a:spcPts val="0"/>
              </a:spcAft>
              <a:buClr>
                <a:schemeClr val="dk1"/>
              </a:buClr>
              <a:buSzPts val="1800"/>
              <a:buAutoNum type="arabicPeriod"/>
            </a:pPr>
            <a:r>
              <a:rPr lang="en-US"/>
              <a:t>TOR</a:t>
            </a:r>
            <a:endParaRPr/>
          </a:p>
          <a:p>
            <a:pPr indent="-342900" lvl="0" marL="342900" rtl="0" algn="l">
              <a:lnSpc>
                <a:spcPct val="100000"/>
              </a:lnSpc>
              <a:spcBef>
                <a:spcPts val="0"/>
              </a:spcBef>
              <a:spcAft>
                <a:spcPts val="0"/>
              </a:spcAft>
              <a:buClr>
                <a:schemeClr val="dk1"/>
              </a:buClr>
              <a:buSzPts val="1800"/>
              <a:buAutoNum type="arabicPeriod"/>
            </a:pPr>
            <a:r>
              <a:rPr lang="en-US"/>
              <a:t>Qatar AAR Outcomes</a:t>
            </a:r>
            <a:endParaRPr/>
          </a:p>
          <a:p>
            <a:pPr indent="-342900" lvl="0" marL="342900" rtl="0" algn="l">
              <a:lnSpc>
                <a:spcPct val="100000"/>
              </a:lnSpc>
              <a:spcBef>
                <a:spcPts val="0"/>
              </a:spcBef>
              <a:spcAft>
                <a:spcPts val="0"/>
              </a:spcAft>
              <a:buClr>
                <a:schemeClr val="dk1"/>
              </a:buClr>
              <a:buSzPts val="1800"/>
              <a:buAutoNum type="arabicPeriod"/>
            </a:pPr>
            <a:r>
              <a:rPr lang="en-US"/>
              <a:t>Other Qatar Outcomes / Expanded Role</a:t>
            </a:r>
            <a:endParaRPr/>
          </a:p>
          <a:p>
            <a:pPr indent="-342900" lvl="0" marL="342900" rtl="0" algn="l">
              <a:lnSpc>
                <a:spcPct val="100000"/>
              </a:lnSpc>
              <a:spcBef>
                <a:spcPts val="0"/>
              </a:spcBef>
              <a:spcAft>
                <a:spcPts val="0"/>
              </a:spcAft>
              <a:buClr>
                <a:schemeClr val="dk1"/>
              </a:buClr>
              <a:buSzPts val="1800"/>
              <a:buAutoNum type="arabicPeriod"/>
            </a:pPr>
            <a:r>
              <a:rPr lang="en-US"/>
              <a:t>ICMS 3.0</a:t>
            </a:r>
            <a:endParaRPr/>
          </a:p>
          <a:p>
            <a:pPr indent="-342900" lvl="0" marL="342900" rtl="0" algn="l">
              <a:lnSpc>
                <a:spcPct val="100000"/>
              </a:lnSpc>
              <a:spcBef>
                <a:spcPts val="0"/>
              </a:spcBef>
              <a:spcAft>
                <a:spcPts val="0"/>
              </a:spcAft>
              <a:buClr>
                <a:srgbClr val="000000"/>
              </a:buClr>
              <a:buSzPts val="1800"/>
              <a:buAutoNum type="arabicPeriod"/>
            </a:pPr>
            <a:r>
              <a:rPr lang="en-US"/>
              <a:t>Strategy</a:t>
            </a:r>
            <a:endParaRPr/>
          </a:p>
          <a:p>
            <a:pPr indent="-342900" lvl="0" marL="342900" rtl="0" algn="l">
              <a:lnSpc>
                <a:spcPct val="100000"/>
              </a:lnSpc>
              <a:spcBef>
                <a:spcPts val="0"/>
              </a:spcBef>
              <a:spcAft>
                <a:spcPts val="0"/>
              </a:spcAft>
              <a:buClr>
                <a:schemeClr val="dk1"/>
              </a:buClr>
              <a:buSzPts val="1800"/>
              <a:buAutoNum type="arabicPeriod"/>
            </a:pPr>
            <a:r>
              <a:rPr lang="en-US"/>
              <a:t>Sponsorship / support</a:t>
            </a:r>
            <a:endParaRPr>
              <a:latin typeface="Arial"/>
              <a:ea typeface="Arial"/>
              <a:cs typeface="Arial"/>
              <a:sym typeface="Arial"/>
            </a:endParaRPr>
          </a:p>
          <a:p>
            <a:pPr indent="-342900" lvl="0" marL="342900" rtl="0" algn="l">
              <a:lnSpc>
                <a:spcPct val="100000"/>
              </a:lnSpc>
              <a:spcBef>
                <a:spcPts val="0"/>
              </a:spcBef>
              <a:spcAft>
                <a:spcPts val="0"/>
              </a:spcAft>
              <a:buClr>
                <a:srgbClr val="000000"/>
              </a:buClr>
              <a:buSzPts val="1800"/>
              <a:buFont typeface="Arial"/>
              <a:buAutoNum type="arabicPeriod"/>
            </a:pPr>
            <a:r>
              <a:rPr lang="en-US">
                <a:latin typeface="Arial"/>
                <a:ea typeface="Arial"/>
                <a:cs typeface="Arial"/>
                <a:sym typeface="Arial"/>
              </a:rPr>
              <a:t>Example / Feedback</a:t>
            </a:r>
            <a:endParaRPr>
              <a:latin typeface="Arial"/>
              <a:ea typeface="Arial"/>
              <a:cs typeface="Arial"/>
              <a:sym typeface="Arial"/>
            </a:endParaRPr>
          </a:p>
          <a:p>
            <a:pPr indent="-171450" lvl="1" marL="742950" rtl="0" algn="l">
              <a:lnSpc>
                <a:spcPct val="100000"/>
              </a:lnSpc>
              <a:spcBef>
                <a:spcPts val="0"/>
              </a:spcBef>
              <a:spcAft>
                <a:spcPts val="0"/>
              </a:spcAft>
              <a:buClr>
                <a:srgbClr val="000000"/>
              </a:buClr>
              <a:buSzPts val="1800"/>
              <a:buFont typeface="Arial"/>
              <a:buNone/>
            </a:pPr>
            <a:r>
              <a:t/>
            </a:r>
            <a:endParaRPr sz="1800"/>
          </a:p>
          <a:p>
            <a:pPr indent="0" lvl="1" marL="0" rtl="0" algn="l">
              <a:lnSpc>
                <a:spcPct val="100000"/>
              </a:lnSpc>
              <a:spcBef>
                <a:spcPts val="0"/>
              </a:spcBef>
              <a:spcAft>
                <a:spcPts val="0"/>
              </a:spcAft>
              <a:buSzPts val="2100"/>
              <a:buNone/>
            </a:pPr>
            <a:r>
              <a:t/>
            </a:r>
            <a:endParaRPr/>
          </a:p>
        </p:txBody>
      </p:sp>
      <p:sp>
        <p:nvSpPr>
          <p:cNvPr id="506" name="Google Shape;506;p13"/>
          <p:cNvSpPr txBox="1"/>
          <p:nvPr>
            <p:ph type="title"/>
          </p:nvPr>
        </p:nvSpPr>
        <p:spPr>
          <a:xfrm>
            <a:off x="609600" y="612648"/>
            <a:ext cx="4800600" cy="443400"/>
          </a:xfrm>
          <a:prstGeom prst="rect">
            <a:avLst/>
          </a:prstGeom>
          <a:noFill/>
          <a:ln>
            <a:noFill/>
          </a:ln>
        </p:spPr>
        <p:txBody>
          <a:bodyPr anchorCtr="0" anchor="ctr" bIns="0" lIns="0" spcFirstLastPara="1" rIns="0" wrap="square" tIns="0">
            <a:spAutoFit/>
          </a:bodyPr>
          <a:lstStyle/>
          <a:p>
            <a:pPr indent="0" lvl="0" marL="0" rtl="0" algn="l">
              <a:lnSpc>
                <a:spcPct val="90000"/>
              </a:lnSpc>
              <a:spcBef>
                <a:spcPts val="0"/>
              </a:spcBef>
              <a:spcAft>
                <a:spcPts val="0"/>
              </a:spcAft>
              <a:buClr>
                <a:schemeClr val="dk2"/>
              </a:buClr>
              <a:buSzPts val="3200"/>
              <a:buFont typeface="Roboto"/>
              <a:buNone/>
            </a:pPr>
            <a:r>
              <a:rPr lang="en-US"/>
              <a:t>Content</a:t>
            </a:r>
            <a:endParaRPr/>
          </a:p>
        </p:txBody>
      </p:sp>
      <p:pic>
        <p:nvPicPr>
          <p:cNvPr id="507" name="Google Shape;507;p13"/>
          <p:cNvPicPr preferRelativeResize="0"/>
          <p:nvPr/>
        </p:nvPicPr>
        <p:blipFill rotWithShape="1">
          <a:blip r:embed="rId3">
            <a:alphaModFix/>
          </a:blip>
          <a:srcRect b="0" l="0" r="0" t="0"/>
          <a:stretch/>
        </p:blipFill>
        <p:spPr>
          <a:xfrm>
            <a:off x="6672026" y="211225"/>
            <a:ext cx="1713275" cy="3629274"/>
          </a:xfrm>
          <a:prstGeom prst="rect">
            <a:avLst/>
          </a:prstGeom>
          <a:noFill/>
          <a:ln>
            <a:noFill/>
          </a:ln>
        </p:spPr>
      </p:pic>
      <p:pic>
        <p:nvPicPr>
          <p:cNvPr id="508" name="Google Shape;508;p13"/>
          <p:cNvPicPr preferRelativeResize="0"/>
          <p:nvPr/>
        </p:nvPicPr>
        <p:blipFill>
          <a:blip r:embed="rId4">
            <a:alphaModFix/>
          </a:blip>
          <a:stretch>
            <a:fillRect/>
          </a:stretch>
        </p:blipFill>
        <p:spPr>
          <a:xfrm>
            <a:off x="8246078" y="1600200"/>
            <a:ext cx="2064649" cy="45911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id="649" name="Google Shape;649;g1f584d09f95_0_1065"/>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650" name="Google Shape;650;g1f584d09f95_0_1065"/>
          <p:cNvSpPr txBox="1"/>
          <p:nvPr>
            <p:ph type="title"/>
          </p:nvPr>
        </p:nvSpPr>
        <p:spPr>
          <a:xfrm>
            <a:off x="609600" y="612650"/>
            <a:ext cx="7191900" cy="4986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pic>
        <p:nvPicPr>
          <p:cNvPr id="656" name="Google Shape;656;g1f584d09f95_0_1081"/>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657" name="Google Shape;657;g1f584d09f95_0_1081"/>
          <p:cNvSpPr txBox="1"/>
          <p:nvPr>
            <p:ph type="title"/>
          </p:nvPr>
        </p:nvSpPr>
        <p:spPr>
          <a:xfrm>
            <a:off x="609600" y="612650"/>
            <a:ext cx="7191900" cy="4986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pic>
        <p:nvPicPr>
          <p:cNvPr id="663" name="Google Shape;663;g1f584d09f95_0_1089"/>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664" name="Google Shape;664;g1f584d09f95_0_1089"/>
          <p:cNvSpPr txBox="1"/>
          <p:nvPr>
            <p:ph type="title"/>
          </p:nvPr>
        </p:nvSpPr>
        <p:spPr>
          <a:xfrm>
            <a:off x="609600" y="612650"/>
            <a:ext cx="7191900" cy="4986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pic>
        <p:nvPicPr>
          <p:cNvPr id="670" name="Google Shape;670;g1f584d09f95_0_1097"/>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671" name="Google Shape;671;g1f584d09f95_0_1097"/>
          <p:cNvSpPr txBox="1"/>
          <p:nvPr>
            <p:ph type="title"/>
          </p:nvPr>
        </p:nvSpPr>
        <p:spPr>
          <a:xfrm>
            <a:off x="609600" y="612650"/>
            <a:ext cx="7191900" cy="4986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pic>
        <p:nvPicPr>
          <p:cNvPr id="677" name="Google Shape;677;g1f584d09f95_0_1105"/>
          <p:cNvPicPr preferRelativeResize="0"/>
          <p:nvPr/>
        </p:nvPicPr>
        <p:blipFill>
          <a:blip r:embed="rId3">
            <a:alphaModFix/>
          </a:blip>
          <a:stretch>
            <a:fillRect/>
          </a:stretch>
        </p:blipFill>
        <p:spPr>
          <a:xfrm>
            <a:off x="4622490" y="191775"/>
            <a:ext cx="2947020" cy="6553201"/>
          </a:xfrm>
          <a:prstGeom prst="rect">
            <a:avLst/>
          </a:prstGeom>
          <a:noFill/>
          <a:ln>
            <a:noFill/>
          </a:ln>
        </p:spPr>
      </p:pic>
      <p:sp>
        <p:nvSpPr>
          <p:cNvPr id="678" name="Google Shape;678;g1f584d09f95_0_1105"/>
          <p:cNvSpPr txBox="1"/>
          <p:nvPr>
            <p:ph type="title"/>
          </p:nvPr>
        </p:nvSpPr>
        <p:spPr>
          <a:xfrm>
            <a:off x="609600" y="612650"/>
            <a:ext cx="7191900" cy="4986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pic>
        <p:nvPicPr>
          <p:cNvPr id="683" name="Google Shape;683;g1f584d09f95_0_1120"/>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684" name="Google Shape;684;g1f584d09f95_0_1120"/>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pic>
        <p:nvPicPr>
          <p:cNvPr id="689" name="Google Shape;689;g1f584d09f95_0_1124"/>
          <p:cNvPicPr preferRelativeResize="0"/>
          <p:nvPr/>
        </p:nvPicPr>
        <p:blipFill>
          <a:blip r:embed="rId3">
            <a:alphaModFix/>
          </a:blip>
          <a:stretch>
            <a:fillRect/>
          </a:stretch>
        </p:blipFill>
        <p:spPr>
          <a:xfrm>
            <a:off x="1131924" y="1177825"/>
            <a:ext cx="9928151" cy="5603976"/>
          </a:xfrm>
          <a:prstGeom prst="rect">
            <a:avLst/>
          </a:prstGeom>
          <a:noFill/>
          <a:ln>
            <a:noFill/>
          </a:ln>
        </p:spPr>
      </p:pic>
      <p:sp>
        <p:nvSpPr>
          <p:cNvPr id="690" name="Google Shape;690;g1f584d09f95_0_1124"/>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pic>
        <p:nvPicPr>
          <p:cNvPr id="695" name="Google Shape;695;g1f584d09f95_0_1128"/>
          <p:cNvPicPr preferRelativeResize="0"/>
          <p:nvPr/>
        </p:nvPicPr>
        <p:blipFill>
          <a:blip r:embed="rId3">
            <a:alphaModFix/>
          </a:blip>
          <a:stretch>
            <a:fillRect/>
          </a:stretch>
        </p:blipFill>
        <p:spPr>
          <a:xfrm>
            <a:off x="1245737" y="1230125"/>
            <a:ext cx="9700526" cy="5475475"/>
          </a:xfrm>
          <a:prstGeom prst="rect">
            <a:avLst/>
          </a:prstGeom>
          <a:noFill/>
          <a:ln>
            <a:noFill/>
          </a:ln>
        </p:spPr>
      </p:pic>
      <p:sp>
        <p:nvSpPr>
          <p:cNvPr id="696" name="Google Shape;696;g1f584d09f95_0_1128"/>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pic>
        <p:nvPicPr>
          <p:cNvPr id="701" name="Google Shape;701;g1f584d09f95_0_1132"/>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702" name="Google Shape;702;g1f584d09f95_0_1132"/>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pic>
        <p:nvPicPr>
          <p:cNvPr id="707" name="Google Shape;707;g1f584d09f95_0_1136"/>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708" name="Google Shape;708;g1f584d09f95_0_1136"/>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1f584d09f95_0_3"/>
          <p:cNvSpPr txBox="1"/>
          <p:nvPr>
            <p:ph idx="1" type="body"/>
          </p:nvPr>
        </p:nvSpPr>
        <p:spPr>
          <a:xfrm>
            <a:off x="609600" y="1600200"/>
            <a:ext cx="10576200" cy="47499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None/>
            </a:pPr>
            <a:r>
              <a:rPr lang="en-US"/>
              <a:t>The purpose of the IMWG is to deliver and promote the effective use of information management (IM) solutions across the INSARAG network</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a:t>The purpose of the IM solutions are to support INSARAG network and its partners to manage USAR operations as outlined in the INSARAG guidelines and guidance notes (e.g. UC handbook and forms).</a:t>
            </a:r>
            <a:endParaRPr sz="1800"/>
          </a:p>
          <a:p>
            <a:pPr indent="0" lvl="0" marL="0" rtl="0" algn="l">
              <a:spcBef>
                <a:spcPts val="0"/>
              </a:spcBef>
              <a:spcAft>
                <a:spcPts val="500"/>
              </a:spcAft>
              <a:buNone/>
            </a:pPr>
            <a:r>
              <a:t/>
            </a:r>
            <a:endParaRPr>
              <a:solidFill>
                <a:schemeClr val="dk2"/>
              </a:solidFill>
            </a:endParaRPr>
          </a:p>
        </p:txBody>
      </p:sp>
      <p:sp>
        <p:nvSpPr>
          <p:cNvPr id="515" name="Google Shape;515;g1f584d09f95_0_3"/>
          <p:cNvSpPr txBox="1"/>
          <p:nvPr>
            <p:ph type="title"/>
          </p:nvPr>
        </p:nvSpPr>
        <p:spPr>
          <a:xfrm>
            <a:off x="609600" y="612648"/>
            <a:ext cx="4800600" cy="523200"/>
          </a:xfrm>
          <a:prstGeom prst="rect">
            <a:avLst/>
          </a:prstGeom>
        </p:spPr>
        <p:txBody>
          <a:bodyPr anchorCtr="0" anchor="ctr" bIns="0" lIns="0" spcFirstLastPara="1" rIns="0" wrap="square" tIns="0">
            <a:spAutoFit/>
          </a:bodyPr>
          <a:lstStyle/>
          <a:p>
            <a:pPr indent="-444500" lvl="0" marL="457200" rtl="0" algn="l">
              <a:lnSpc>
                <a:spcPct val="100000"/>
              </a:lnSpc>
              <a:spcBef>
                <a:spcPts val="0"/>
              </a:spcBef>
              <a:spcAft>
                <a:spcPts val="0"/>
              </a:spcAft>
              <a:buSzPts val="3400"/>
              <a:buAutoNum type="arabicPeriod"/>
            </a:pPr>
            <a:r>
              <a:rPr lang="en-US" sz="3400"/>
              <a:t>Terms of Reference</a:t>
            </a:r>
            <a:endParaRPr>
              <a:highlight>
                <a:schemeClr val="lt1"/>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pic>
        <p:nvPicPr>
          <p:cNvPr id="713" name="Google Shape;713;g1f584d09f95_0_1140"/>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714" name="Google Shape;714;g1f584d09f95_0_1140"/>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id="719" name="Google Shape;719;g1f584d09f95_0_1144"/>
          <p:cNvPicPr preferRelativeResize="0"/>
          <p:nvPr/>
        </p:nvPicPr>
        <p:blipFill>
          <a:blip r:embed="rId3">
            <a:alphaModFix/>
          </a:blip>
          <a:stretch>
            <a:fillRect/>
          </a:stretch>
        </p:blipFill>
        <p:spPr>
          <a:xfrm>
            <a:off x="4622490" y="152400"/>
            <a:ext cx="2947020" cy="6553201"/>
          </a:xfrm>
          <a:prstGeom prst="rect">
            <a:avLst/>
          </a:prstGeom>
          <a:noFill/>
          <a:ln>
            <a:noFill/>
          </a:ln>
        </p:spPr>
      </p:pic>
      <p:sp>
        <p:nvSpPr>
          <p:cNvPr id="720" name="Google Shape;720;g1f584d09f95_0_1144"/>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id="725" name="Google Shape;725;g1f584d09f95_0_1148"/>
          <p:cNvPicPr preferRelativeResize="0"/>
          <p:nvPr/>
        </p:nvPicPr>
        <p:blipFill>
          <a:blip r:embed="rId3">
            <a:alphaModFix/>
          </a:blip>
          <a:stretch>
            <a:fillRect/>
          </a:stretch>
        </p:blipFill>
        <p:spPr>
          <a:xfrm>
            <a:off x="2061700" y="1230125"/>
            <a:ext cx="9700526" cy="5475475"/>
          </a:xfrm>
          <a:prstGeom prst="rect">
            <a:avLst/>
          </a:prstGeom>
          <a:noFill/>
          <a:ln>
            <a:noFill/>
          </a:ln>
        </p:spPr>
      </p:pic>
      <p:sp>
        <p:nvSpPr>
          <p:cNvPr id="726" name="Google Shape;726;g1f584d09f95_0_1148"/>
          <p:cNvSpPr txBox="1"/>
          <p:nvPr>
            <p:ph type="title"/>
          </p:nvPr>
        </p:nvSpPr>
        <p:spPr>
          <a:xfrm>
            <a:off x="609600" y="612650"/>
            <a:ext cx="7191900" cy="498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US" sz="3600"/>
              <a:t>4</a:t>
            </a:r>
            <a:r>
              <a:rPr lang="en-US" sz="3600"/>
              <a:t>. ICMS 3.0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g1f584d09f95_0_1152"/>
          <p:cNvSpPr txBox="1"/>
          <p:nvPr>
            <p:ph idx="1" type="body"/>
          </p:nvPr>
        </p:nvSpPr>
        <p:spPr>
          <a:xfrm>
            <a:off x="614927" y="2002475"/>
            <a:ext cx="6033900" cy="4267200"/>
          </a:xfrm>
          <a:prstGeom prst="rect">
            <a:avLst/>
          </a:prstGeom>
          <a:noFill/>
          <a:ln>
            <a:noFill/>
          </a:ln>
        </p:spPr>
        <p:txBody>
          <a:bodyPr anchorCtr="0" anchor="t" bIns="0" lIns="0" spcFirstLastPara="1" rIns="0" wrap="square" tIns="0">
            <a:noAutofit/>
          </a:bodyPr>
          <a:lstStyle/>
          <a:p>
            <a:pPr indent="-381000" lvl="0" marL="457200" rtl="0" algn="l">
              <a:lnSpc>
                <a:spcPct val="100000"/>
              </a:lnSpc>
              <a:spcBef>
                <a:spcPts val="1000"/>
              </a:spcBef>
              <a:spcAft>
                <a:spcPts val="0"/>
              </a:spcAft>
              <a:buSzPts val="2400"/>
              <a:buChar char="●"/>
            </a:pPr>
            <a:r>
              <a:rPr lang="en-US" sz="2400"/>
              <a:t>Low bandwidth version of dashboard</a:t>
            </a:r>
            <a:endParaRPr sz="2400"/>
          </a:p>
          <a:p>
            <a:pPr indent="-361950" lvl="1" marL="914400" rtl="0" algn="l">
              <a:lnSpc>
                <a:spcPct val="100000"/>
              </a:lnSpc>
              <a:spcBef>
                <a:spcPts val="0"/>
              </a:spcBef>
              <a:spcAft>
                <a:spcPts val="0"/>
              </a:spcAft>
              <a:buSzPts val="2100"/>
              <a:buChar char="○"/>
            </a:pPr>
            <a:r>
              <a:rPr lang="en-US"/>
              <a:t>no map</a:t>
            </a:r>
            <a:endParaRPr/>
          </a:p>
          <a:p>
            <a:pPr indent="-361950" lvl="1" marL="914400" rtl="0" algn="l">
              <a:lnSpc>
                <a:spcPct val="100000"/>
              </a:lnSpc>
              <a:spcBef>
                <a:spcPts val="0"/>
              </a:spcBef>
              <a:spcAft>
                <a:spcPts val="0"/>
              </a:spcAft>
              <a:buSzPts val="2100"/>
              <a:buChar char="○"/>
            </a:pPr>
            <a:r>
              <a:rPr lang="en-US"/>
              <a:t>manual refresh</a:t>
            </a:r>
            <a:endParaRPr/>
          </a:p>
          <a:p>
            <a:pPr indent="-381000" lvl="0" marL="457200" rtl="0" algn="l">
              <a:lnSpc>
                <a:spcPct val="100000"/>
              </a:lnSpc>
              <a:spcBef>
                <a:spcPts val="0"/>
              </a:spcBef>
              <a:spcAft>
                <a:spcPts val="0"/>
              </a:spcAft>
              <a:buSzPts val="2400"/>
              <a:buChar char="●"/>
            </a:pPr>
            <a:r>
              <a:rPr lang="en-US" sz="2400"/>
              <a:t>Squad level tasking</a:t>
            </a:r>
            <a:endParaRPr sz="2400"/>
          </a:p>
          <a:p>
            <a:pPr indent="0" lvl="1" marL="0" rtl="0" algn="l">
              <a:lnSpc>
                <a:spcPct val="100000"/>
              </a:lnSpc>
              <a:spcBef>
                <a:spcPts val="1000"/>
              </a:spcBef>
              <a:spcAft>
                <a:spcPts val="0"/>
              </a:spcAft>
              <a:buSzPts val="2100"/>
              <a:buNone/>
            </a:pPr>
            <a:r>
              <a:t/>
            </a:r>
            <a:endParaRPr sz="2400"/>
          </a:p>
        </p:txBody>
      </p:sp>
      <p:sp>
        <p:nvSpPr>
          <p:cNvPr id="732" name="Google Shape;732;g1f584d09f95_0_1152"/>
          <p:cNvSpPr txBox="1"/>
          <p:nvPr>
            <p:ph type="title"/>
          </p:nvPr>
        </p:nvSpPr>
        <p:spPr>
          <a:xfrm>
            <a:off x="609600" y="609600"/>
            <a:ext cx="10853400" cy="891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2"/>
              </a:buClr>
              <a:buSzPts val="3200"/>
              <a:buFont typeface="Roboto"/>
              <a:buNone/>
            </a:pPr>
            <a:r>
              <a:rPr lang="en-US"/>
              <a:t>4</a:t>
            </a:r>
            <a:r>
              <a:rPr lang="en-US"/>
              <a:t>. ICMS 3.0 Other Future Enhancements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g1f584d09f95_0_63"/>
          <p:cNvSpPr txBox="1"/>
          <p:nvPr>
            <p:ph idx="1" type="body"/>
          </p:nvPr>
        </p:nvSpPr>
        <p:spPr>
          <a:xfrm>
            <a:off x="609600" y="1600200"/>
            <a:ext cx="10160700" cy="4571700"/>
          </a:xfrm>
          <a:prstGeom prst="rect">
            <a:avLst/>
          </a:prstGeom>
        </p:spPr>
        <p:txBody>
          <a:bodyPr anchorCtr="0" anchor="t" bIns="0" lIns="0" spcFirstLastPara="1" rIns="0" wrap="square" tIns="0">
            <a:noAutofit/>
          </a:bodyPr>
          <a:lstStyle/>
          <a:p>
            <a:pPr indent="-285750" lvl="0" marL="285750" rtl="0" algn="l">
              <a:lnSpc>
                <a:spcPct val="100000"/>
              </a:lnSpc>
              <a:spcBef>
                <a:spcPts val="0"/>
              </a:spcBef>
              <a:spcAft>
                <a:spcPts val="0"/>
              </a:spcAft>
              <a:buClr>
                <a:schemeClr val="dk1"/>
              </a:buClr>
              <a:buSzPts val="1800"/>
              <a:buChar char="•"/>
            </a:pPr>
            <a:r>
              <a:rPr lang="en-US"/>
              <a:t>15 – 17 April 2024 Team Leaders Meeting – </a:t>
            </a:r>
            <a:r>
              <a:rPr i="1" lang="en-US"/>
              <a:t>Consultation Proof of Concept ICMS 3.0</a:t>
            </a:r>
            <a:endParaRPr>
              <a:highlight>
                <a:srgbClr val="FFFF00"/>
              </a:highlight>
              <a:latin typeface="Arial"/>
              <a:ea typeface="Arial"/>
              <a:cs typeface="Arial"/>
              <a:sym typeface="Arial"/>
            </a:endParaRPr>
          </a:p>
          <a:p>
            <a:pPr indent="-285750" lvl="0" marL="285750" rtl="0" algn="l">
              <a:lnSpc>
                <a:spcPct val="100000"/>
              </a:lnSpc>
              <a:spcBef>
                <a:spcPts val="0"/>
              </a:spcBef>
              <a:spcAft>
                <a:spcPts val="0"/>
              </a:spcAft>
              <a:buClr>
                <a:schemeClr val="dk1"/>
              </a:buClr>
              <a:buSzPts val="1800"/>
              <a:buChar char="•"/>
            </a:pPr>
            <a:r>
              <a:rPr lang="en-US"/>
              <a:t>7 May 2024 ISG – </a:t>
            </a:r>
            <a:r>
              <a:rPr i="1" lang="en-US"/>
              <a:t>Present Proposed Changes and Recommendations, Request for funding</a:t>
            </a:r>
            <a:endParaRPr>
              <a:latin typeface="Arial"/>
              <a:ea typeface="Arial"/>
              <a:cs typeface="Arial"/>
              <a:sym typeface="Arial"/>
            </a:endParaRPr>
          </a:p>
          <a:p>
            <a:pPr indent="-285750" lvl="0" marL="285750" rtl="0" algn="l">
              <a:lnSpc>
                <a:spcPct val="100000"/>
              </a:lnSpc>
              <a:spcBef>
                <a:spcPts val="0"/>
              </a:spcBef>
              <a:spcAft>
                <a:spcPts val="0"/>
              </a:spcAft>
              <a:buClr>
                <a:schemeClr val="dk1"/>
              </a:buClr>
              <a:buSzPts val="1800"/>
              <a:buChar char="•"/>
            </a:pPr>
            <a:r>
              <a:rPr lang="en-US"/>
              <a:t>2024 Regional Meetings </a:t>
            </a:r>
            <a:r>
              <a:rPr i="1" lang="en-US"/>
              <a:t>– Progress Briefing and Consultation</a:t>
            </a:r>
            <a:endParaRPr>
              <a:latin typeface="Arial"/>
              <a:ea typeface="Arial"/>
              <a:cs typeface="Arial"/>
              <a:sym typeface="Arial"/>
            </a:endParaRPr>
          </a:p>
          <a:p>
            <a:pPr indent="-285750" lvl="0" marL="285750" rtl="0" algn="l">
              <a:lnSpc>
                <a:spcPct val="100000"/>
              </a:lnSpc>
              <a:spcBef>
                <a:spcPts val="0"/>
              </a:spcBef>
              <a:spcAft>
                <a:spcPts val="0"/>
              </a:spcAft>
              <a:buClr>
                <a:schemeClr val="dk1"/>
              </a:buClr>
              <a:buSzPts val="1800"/>
              <a:buChar char="•"/>
            </a:pPr>
            <a:r>
              <a:rPr lang="en-US"/>
              <a:t>2025 Team Leaders Meeting – </a:t>
            </a:r>
            <a:r>
              <a:rPr i="1" lang="en-US"/>
              <a:t>Progress Briefing and Consultation</a:t>
            </a:r>
            <a:endParaRPr>
              <a:latin typeface="Arial"/>
              <a:ea typeface="Arial"/>
              <a:cs typeface="Arial"/>
              <a:sym typeface="Arial"/>
            </a:endParaRPr>
          </a:p>
          <a:p>
            <a:pPr indent="-285750" lvl="0" marL="285750" rtl="0" algn="l">
              <a:lnSpc>
                <a:spcPct val="100000"/>
              </a:lnSpc>
              <a:spcBef>
                <a:spcPts val="0"/>
              </a:spcBef>
              <a:spcAft>
                <a:spcPts val="0"/>
              </a:spcAft>
              <a:buClr>
                <a:schemeClr val="dk1"/>
              </a:buClr>
              <a:buSzPts val="1800"/>
              <a:buChar char="•"/>
            </a:pPr>
            <a:r>
              <a:rPr lang="en-US"/>
              <a:t>2025 ISG – </a:t>
            </a:r>
            <a:r>
              <a:rPr i="1" lang="en-US"/>
              <a:t>Confirmation of Final Inputs</a:t>
            </a:r>
            <a:endParaRPr>
              <a:latin typeface="Arial"/>
              <a:ea typeface="Arial"/>
              <a:cs typeface="Arial"/>
              <a:sym typeface="Arial"/>
            </a:endParaRPr>
          </a:p>
          <a:p>
            <a:pPr indent="-285750" lvl="0" marL="285750" rtl="0" algn="l">
              <a:lnSpc>
                <a:spcPct val="100000"/>
              </a:lnSpc>
              <a:spcBef>
                <a:spcPts val="0"/>
              </a:spcBef>
              <a:spcAft>
                <a:spcPts val="0"/>
              </a:spcAft>
              <a:buClr>
                <a:schemeClr val="dk1"/>
              </a:buClr>
              <a:buSzPts val="1800"/>
              <a:buChar char="•"/>
            </a:pPr>
            <a:r>
              <a:rPr lang="en-US"/>
              <a:t>2025 Regional Meetings – </a:t>
            </a:r>
            <a:r>
              <a:rPr i="1" lang="en-US"/>
              <a:t>Demonstration Final Version and Consultation</a:t>
            </a:r>
            <a:endParaRPr>
              <a:latin typeface="Arial"/>
              <a:ea typeface="Arial"/>
              <a:cs typeface="Arial"/>
              <a:sym typeface="Arial"/>
            </a:endParaRPr>
          </a:p>
          <a:p>
            <a:pPr indent="-171450" lvl="0" marL="285750" rtl="0" algn="l">
              <a:lnSpc>
                <a:spcPct val="100000"/>
              </a:lnSpc>
              <a:spcBef>
                <a:spcPts val="0"/>
              </a:spcBef>
              <a:spcAft>
                <a:spcPts val="0"/>
              </a:spcAft>
              <a:buClr>
                <a:srgbClr val="000000"/>
              </a:buClr>
              <a:buSzPts val="1800"/>
              <a:buFont typeface="Arial"/>
              <a:buNone/>
            </a:pPr>
            <a:r>
              <a:rPr lang="en-US"/>
              <a:t> </a:t>
            </a:r>
            <a:endParaRPr/>
          </a:p>
          <a:p>
            <a:pPr indent="-285750" lvl="0" marL="285750" rtl="0" algn="l">
              <a:lnSpc>
                <a:spcPct val="100000"/>
              </a:lnSpc>
              <a:spcBef>
                <a:spcPts val="0"/>
              </a:spcBef>
              <a:spcAft>
                <a:spcPts val="0"/>
              </a:spcAft>
              <a:buClr>
                <a:schemeClr val="dk1"/>
              </a:buClr>
              <a:buSzPts val="1800"/>
              <a:buChar char="•"/>
            </a:pPr>
            <a:r>
              <a:rPr lang="en-US"/>
              <a:t>Team Leaders Meeting 2026 – Delivery ICMS 3.0 as a system</a:t>
            </a:r>
            <a:endParaRPr sz="1400">
              <a:latin typeface="Arial"/>
              <a:ea typeface="Arial"/>
              <a:cs typeface="Arial"/>
              <a:sym typeface="Arial"/>
            </a:endParaRPr>
          </a:p>
          <a:p>
            <a:pPr indent="-285750" lvl="0" marL="285750" rtl="0" algn="l">
              <a:lnSpc>
                <a:spcPct val="100000"/>
              </a:lnSpc>
              <a:spcBef>
                <a:spcPts val="0"/>
              </a:spcBef>
              <a:spcAft>
                <a:spcPts val="0"/>
              </a:spcAft>
              <a:buClr>
                <a:schemeClr val="dk1"/>
              </a:buClr>
              <a:buSzPts val="1800"/>
              <a:buChar char="•"/>
            </a:pPr>
            <a:r>
              <a:rPr lang="en-US"/>
              <a:t>Full delivery will be aligned to guidelines delivery</a:t>
            </a:r>
            <a:endParaRPr/>
          </a:p>
          <a:p>
            <a:pPr indent="0" lvl="0" marL="0" rtl="0" algn="l">
              <a:spcBef>
                <a:spcPts val="0"/>
              </a:spcBef>
              <a:spcAft>
                <a:spcPts val="500"/>
              </a:spcAft>
              <a:buNone/>
            </a:pPr>
            <a:r>
              <a:t/>
            </a:r>
            <a:endParaRPr/>
          </a:p>
        </p:txBody>
      </p:sp>
      <p:sp>
        <p:nvSpPr>
          <p:cNvPr id="739" name="Google Shape;739;g1f584d09f95_0_63"/>
          <p:cNvSpPr txBox="1"/>
          <p:nvPr>
            <p:ph type="title"/>
          </p:nvPr>
        </p:nvSpPr>
        <p:spPr>
          <a:xfrm>
            <a:off x="609600" y="612648"/>
            <a:ext cx="4800600" cy="554100"/>
          </a:xfrm>
          <a:prstGeom prst="rect">
            <a:avLst/>
          </a:prstGeom>
        </p:spPr>
        <p:txBody>
          <a:bodyPr anchorCtr="0" anchor="ctr" bIns="0" lIns="0" spcFirstLastPara="1" rIns="0" wrap="square" tIns="0">
            <a:spAutoFit/>
          </a:bodyPr>
          <a:lstStyle/>
          <a:p>
            <a:pPr indent="0" lvl="0" marL="0" rtl="0" algn="l">
              <a:lnSpc>
                <a:spcPct val="100000"/>
              </a:lnSpc>
              <a:spcBef>
                <a:spcPts val="0"/>
              </a:spcBef>
              <a:spcAft>
                <a:spcPts val="0"/>
              </a:spcAft>
              <a:buClr>
                <a:srgbClr val="000000"/>
              </a:buClr>
              <a:buSzPts val="3600"/>
              <a:buFont typeface="Arial"/>
              <a:buNone/>
            </a:pPr>
            <a:r>
              <a:rPr lang="en-US" sz="3600"/>
              <a:t>4. </a:t>
            </a:r>
            <a:r>
              <a:rPr lang="en-US" sz="3600"/>
              <a:t>Timeline- </a:t>
            </a:r>
            <a:r>
              <a:rPr lang="en-US" sz="3600"/>
              <a:t>ICMS 3.0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g1f584d09f95_0_10"/>
          <p:cNvSpPr txBox="1"/>
          <p:nvPr>
            <p:ph idx="1" type="body"/>
          </p:nvPr>
        </p:nvSpPr>
        <p:spPr>
          <a:xfrm>
            <a:off x="609601" y="1600200"/>
            <a:ext cx="9738300" cy="3963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US"/>
              <a:t>IMWG is developing a 5-year strategy for information managemen</a:t>
            </a:r>
            <a:r>
              <a:rPr b="1" lang="en-US">
                <a:solidFill>
                  <a:srgbClr val="000000"/>
                </a:solidFill>
              </a:rPr>
              <a:t>t</a:t>
            </a:r>
            <a:endParaRPr b="1">
              <a:solidFill>
                <a:srgbClr val="000000"/>
              </a:solidFill>
            </a:endParaRPr>
          </a:p>
          <a:p>
            <a:pPr indent="0" lvl="0" marL="457200" rtl="0" algn="l">
              <a:lnSpc>
                <a:spcPct val="115000"/>
              </a:lnSpc>
              <a:spcBef>
                <a:spcPts val="0"/>
              </a:spcBef>
              <a:spcAft>
                <a:spcPts val="0"/>
              </a:spcAft>
              <a:buNone/>
            </a:pPr>
            <a:r>
              <a:t/>
            </a:r>
            <a:endParaRPr>
              <a:solidFill>
                <a:srgbClr val="000000"/>
              </a:solidFill>
            </a:endParaRPr>
          </a:p>
          <a:p>
            <a:pPr indent="-342900" lvl="0" marL="457200" rtl="0" algn="l">
              <a:lnSpc>
                <a:spcPct val="115000"/>
              </a:lnSpc>
              <a:spcBef>
                <a:spcPts val="0"/>
              </a:spcBef>
              <a:spcAft>
                <a:spcPts val="0"/>
              </a:spcAft>
              <a:buClr>
                <a:srgbClr val="000000"/>
              </a:buClr>
              <a:buSzPts val="1800"/>
              <a:buFont typeface="Roboto"/>
              <a:buChar char="•"/>
            </a:pPr>
            <a:r>
              <a:rPr lang="en-US" sz="1800">
                <a:solidFill>
                  <a:srgbClr val="000000"/>
                </a:solidFill>
              </a:rPr>
              <a:t>Intent</a:t>
            </a:r>
            <a:endParaRPr sz="1800">
              <a:solidFill>
                <a:srgbClr val="000000"/>
              </a:solidFill>
            </a:endParaRPr>
          </a:p>
          <a:p>
            <a:pPr indent="-342900" lvl="0" marL="457200" rtl="0" algn="l">
              <a:lnSpc>
                <a:spcPct val="115000"/>
              </a:lnSpc>
              <a:spcBef>
                <a:spcPts val="0"/>
              </a:spcBef>
              <a:spcAft>
                <a:spcPts val="0"/>
              </a:spcAft>
              <a:buClr>
                <a:srgbClr val="000000"/>
              </a:buClr>
              <a:buSzPts val="1800"/>
              <a:buFont typeface="Roboto"/>
              <a:buChar char="•"/>
            </a:pPr>
            <a:r>
              <a:rPr lang="en-US" sz="1800">
                <a:solidFill>
                  <a:srgbClr val="000000"/>
                </a:solidFill>
              </a:rPr>
              <a:t>Work plans (12 month)</a:t>
            </a:r>
            <a:endParaRPr sz="1800">
              <a:solidFill>
                <a:srgbClr val="000000"/>
              </a:solidFill>
            </a:endParaRPr>
          </a:p>
          <a:p>
            <a:pPr indent="-342900" lvl="0" marL="457200" rtl="0" algn="l">
              <a:lnSpc>
                <a:spcPct val="115000"/>
              </a:lnSpc>
              <a:spcBef>
                <a:spcPts val="0"/>
              </a:spcBef>
              <a:spcAft>
                <a:spcPts val="0"/>
              </a:spcAft>
              <a:buClr>
                <a:srgbClr val="000000"/>
              </a:buClr>
              <a:buSzPts val="1800"/>
              <a:buFont typeface="Roboto"/>
              <a:buChar char="•"/>
            </a:pPr>
            <a:r>
              <a:rPr lang="en-US" sz="1800">
                <a:solidFill>
                  <a:srgbClr val="000000"/>
                </a:solidFill>
              </a:rPr>
              <a:t>Scope of work</a:t>
            </a:r>
            <a:endParaRPr sz="1800">
              <a:solidFill>
                <a:srgbClr val="000000"/>
              </a:solidFill>
            </a:endParaRPr>
          </a:p>
          <a:p>
            <a:pPr indent="-342900" lvl="0" marL="457200" rtl="0" algn="l">
              <a:lnSpc>
                <a:spcPct val="115000"/>
              </a:lnSpc>
              <a:spcBef>
                <a:spcPts val="0"/>
              </a:spcBef>
              <a:spcAft>
                <a:spcPts val="0"/>
              </a:spcAft>
              <a:buClr>
                <a:srgbClr val="000000"/>
              </a:buClr>
              <a:buSzPts val="1800"/>
              <a:buFont typeface="Roboto"/>
              <a:buChar char="•"/>
            </a:pPr>
            <a:r>
              <a:rPr lang="en-US" sz="1800">
                <a:solidFill>
                  <a:srgbClr val="000000"/>
                </a:solidFill>
              </a:rPr>
              <a:t>Needs analysis</a:t>
            </a:r>
            <a:endParaRPr sz="1800">
              <a:solidFill>
                <a:srgbClr val="000000"/>
              </a:solidFill>
            </a:endParaRPr>
          </a:p>
          <a:p>
            <a:pPr indent="-342900" lvl="0" marL="457200" rtl="0" algn="l">
              <a:lnSpc>
                <a:spcPct val="115000"/>
              </a:lnSpc>
              <a:spcBef>
                <a:spcPts val="0"/>
              </a:spcBef>
              <a:spcAft>
                <a:spcPts val="0"/>
              </a:spcAft>
              <a:buClr>
                <a:srgbClr val="000000"/>
              </a:buClr>
              <a:buSzPts val="1800"/>
              <a:buFont typeface="Roboto"/>
              <a:buChar char="•"/>
            </a:pPr>
            <a:r>
              <a:rPr lang="en-US" sz="1800">
                <a:solidFill>
                  <a:srgbClr val="000000"/>
                </a:solidFill>
              </a:rPr>
              <a:t>Timelines – Aligned GRG (Guidelines)</a:t>
            </a:r>
            <a:endParaRPr sz="1800">
              <a:solidFill>
                <a:srgbClr val="000000"/>
              </a:solidFill>
            </a:endParaRPr>
          </a:p>
          <a:p>
            <a:pPr indent="-342900" lvl="0" marL="457200" rtl="0" algn="l">
              <a:lnSpc>
                <a:spcPct val="115000"/>
              </a:lnSpc>
              <a:spcBef>
                <a:spcPts val="0"/>
              </a:spcBef>
              <a:spcAft>
                <a:spcPts val="0"/>
              </a:spcAft>
              <a:buClr>
                <a:srgbClr val="000000"/>
              </a:buClr>
              <a:buSzPts val="1800"/>
              <a:buFont typeface="Roboto"/>
              <a:buChar char="•"/>
            </a:pPr>
            <a:r>
              <a:rPr lang="en-US" sz="1800">
                <a:solidFill>
                  <a:srgbClr val="000000"/>
                </a:solidFill>
              </a:rPr>
              <a:t>IMWG structures – portfolio’s (Management, Operations, Training, Technical, Support)</a:t>
            </a:r>
            <a:endParaRPr sz="1800">
              <a:solidFill>
                <a:srgbClr val="000000"/>
              </a:solidFill>
            </a:endParaRPr>
          </a:p>
          <a:p>
            <a:pPr indent="-342900" lvl="0" marL="457200" rtl="0" algn="l">
              <a:lnSpc>
                <a:spcPct val="115000"/>
              </a:lnSpc>
              <a:spcBef>
                <a:spcPts val="0"/>
              </a:spcBef>
              <a:spcAft>
                <a:spcPts val="0"/>
              </a:spcAft>
              <a:buClr>
                <a:srgbClr val="000000"/>
              </a:buClr>
              <a:buSzPts val="1800"/>
              <a:buFont typeface="Roboto"/>
              <a:buChar char="•"/>
            </a:pPr>
            <a:r>
              <a:rPr lang="en-US" sz="1800">
                <a:solidFill>
                  <a:srgbClr val="000000"/>
                </a:solidFill>
              </a:rPr>
              <a:t>Network and partner engagement</a:t>
            </a:r>
            <a:endParaRPr sz="1800">
              <a:solidFill>
                <a:srgbClr val="000000"/>
              </a:solidFill>
            </a:endParaRPr>
          </a:p>
          <a:p>
            <a:pPr indent="0" lvl="0" marL="457200" rtl="0" algn="l">
              <a:lnSpc>
                <a:spcPct val="115000"/>
              </a:lnSpc>
              <a:spcBef>
                <a:spcPts val="0"/>
              </a:spcBef>
              <a:spcAft>
                <a:spcPts val="0"/>
              </a:spcAft>
              <a:buNone/>
            </a:pPr>
            <a:r>
              <a:t/>
            </a:r>
            <a:endParaRPr sz="1800">
              <a:solidFill>
                <a:srgbClr val="000000"/>
              </a:solidFill>
            </a:endParaRPr>
          </a:p>
        </p:txBody>
      </p:sp>
      <p:sp>
        <p:nvSpPr>
          <p:cNvPr id="746" name="Google Shape;746;g1f584d09f95_0_10"/>
          <p:cNvSpPr txBox="1"/>
          <p:nvPr>
            <p:ph type="title"/>
          </p:nvPr>
        </p:nvSpPr>
        <p:spPr>
          <a:xfrm>
            <a:off x="609600" y="612650"/>
            <a:ext cx="6301200" cy="554100"/>
          </a:xfrm>
          <a:prstGeom prst="rect">
            <a:avLst/>
          </a:prstGeom>
        </p:spPr>
        <p:txBody>
          <a:bodyPr anchorCtr="0" anchor="ctr" bIns="0" lIns="0" spcFirstLastPara="1" rIns="0" wrap="square" tIns="0">
            <a:spAutoFit/>
          </a:bodyPr>
          <a:lstStyle/>
          <a:p>
            <a:pPr indent="0" lvl="0" marL="0" rtl="0" algn="l">
              <a:lnSpc>
                <a:spcPct val="100000"/>
              </a:lnSpc>
              <a:spcBef>
                <a:spcPts val="0"/>
              </a:spcBef>
              <a:spcAft>
                <a:spcPts val="0"/>
              </a:spcAft>
              <a:buClr>
                <a:srgbClr val="000000"/>
              </a:buClr>
              <a:buSzPts val="3600"/>
              <a:buFont typeface="Arial"/>
              <a:buNone/>
            </a:pPr>
            <a:r>
              <a:rPr lang="en-US" sz="3600"/>
              <a:t>5. IMWG</a:t>
            </a:r>
            <a:r>
              <a:rPr lang="en-US" sz="3400"/>
              <a:t> Strategy 2024-2029</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g1f584d09f95_0_34"/>
          <p:cNvSpPr txBox="1"/>
          <p:nvPr>
            <p:ph idx="1" type="body"/>
          </p:nvPr>
        </p:nvSpPr>
        <p:spPr>
          <a:xfrm>
            <a:off x="609601" y="1600200"/>
            <a:ext cx="10536600" cy="3963900"/>
          </a:xfrm>
          <a:prstGeom prst="rect">
            <a:avLst/>
          </a:prstGeom>
        </p:spPr>
        <p:txBody>
          <a:bodyPr anchorCtr="0" anchor="t" bIns="0" lIns="0" spcFirstLastPara="1" rIns="0" wrap="square" tIns="0">
            <a:noAutofit/>
          </a:bodyPr>
          <a:lstStyle/>
          <a:p>
            <a:pPr indent="-381000" lvl="0" marL="457200" rtl="0" algn="l">
              <a:lnSpc>
                <a:spcPct val="100000"/>
              </a:lnSpc>
              <a:spcBef>
                <a:spcPts val="0"/>
              </a:spcBef>
              <a:spcAft>
                <a:spcPts val="0"/>
              </a:spcAft>
              <a:buSzPts val="2400"/>
              <a:buChar char="●"/>
            </a:pPr>
            <a:r>
              <a:rPr lang="en-US"/>
              <a:t>Information management is an enduring function of INSARAG</a:t>
            </a:r>
            <a:endParaRPr/>
          </a:p>
          <a:p>
            <a:pPr indent="-381000" lvl="0" marL="457200" rtl="0" algn="l">
              <a:lnSpc>
                <a:spcPct val="100000"/>
              </a:lnSpc>
              <a:spcBef>
                <a:spcPts val="0"/>
              </a:spcBef>
              <a:spcAft>
                <a:spcPts val="0"/>
              </a:spcAft>
              <a:buSzPts val="2400"/>
              <a:buChar char="●"/>
            </a:pPr>
            <a:r>
              <a:rPr lang="en-US"/>
              <a:t>Current system has been developed within IMWG</a:t>
            </a:r>
            <a:endParaRPr/>
          </a:p>
          <a:p>
            <a:pPr indent="-381000" lvl="0" marL="457200" rtl="0" algn="l">
              <a:lnSpc>
                <a:spcPct val="100000"/>
              </a:lnSpc>
              <a:spcBef>
                <a:spcPts val="0"/>
              </a:spcBef>
              <a:spcAft>
                <a:spcPts val="0"/>
              </a:spcAft>
              <a:buSzPts val="2400"/>
              <a:buChar char="●"/>
            </a:pPr>
            <a:r>
              <a:rPr lang="en-US"/>
              <a:t>IMWG - 5 year strategy will inform goals and workplans</a:t>
            </a:r>
            <a:endParaRPr/>
          </a:p>
          <a:p>
            <a:pPr indent="-381000" lvl="0" marL="457200" rtl="0" algn="l">
              <a:lnSpc>
                <a:spcPct val="100000"/>
              </a:lnSpc>
              <a:spcBef>
                <a:spcPts val="0"/>
              </a:spcBef>
              <a:spcAft>
                <a:spcPts val="0"/>
              </a:spcAft>
              <a:buSzPts val="2400"/>
              <a:buChar char="●"/>
            </a:pPr>
            <a:r>
              <a:rPr lang="en-US"/>
              <a:t>Professional products now require professional services (software development)</a:t>
            </a:r>
            <a:endParaRPr sz="1400">
              <a:latin typeface="Arial"/>
              <a:ea typeface="Arial"/>
              <a:cs typeface="Arial"/>
              <a:sym typeface="Arial"/>
            </a:endParaRPr>
          </a:p>
          <a:p>
            <a:pPr indent="-381000" lvl="0" marL="457200" rtl="0" algn="l">
              <a:lnSpc>
                <a:spcPct val="100000"/>
              </a:lnSpc>
              <a:spcBef>
                <a:spcPts val="0"/>
              </a:spcBef>
              <a:spcAft>
                <a:spcPts val="0"/>
              </a:spcAft>
              <a:buSzPts val="2400"/>
              <a:buChar char="●"/>
            </a:pPr>
            <a:r>
              <a:rPr lang="en-US"/>
              <a:t>Licences – value of COTS vs Bespoke systems shown in flexibility to adjust ICMS to meet needs</a:t>
            </a:r>
            <a:endParaRPr sz="1400">
              <a:latin typeface="Arial"/>
              <a:ea typeface="Arial"/>
              <a:cs typeface="Arial"/>
              <a:sym typeface="Arial"/>
            </a:endParaRPr>
          </a:p>
          <a:p>
            <a:pPr indent="-381000" lvl="0" marL="457200" rtl="0" algn="l">
              <a:lnSpc>
                <a:spcPct val="100000"/>
              </a:lnSpc>
              <a:spcBef>
                <a:spcPts val="0"/>
              </a:spcBef>
              <a:spcAft>
                <a:spcPts val="0"/>
              </a:spcAft>
              <a:buSzPts val="2400"/>
              <a:buChar char="●"/>
            </a:pPr>
            <a:r>
              <a:rPr lang="en-US"/>
              <a:t>Research and development; innovation - how we  introduce new functions</a:t>
            </a:r>
            <a:endParaRPr sz="1400">
              <a:latin typeface="Arial"/>
              <a:ea typeface="Arial"/>
              <a:cs typeface="Arial"/>
              <a:sym typeface="Arial"/>
            </a:endParaRPr>
          </a:p>
          <a:p>
            <a:pPr indent="-381000" lvl="0" marL="457200" rtl="0" algn="l">
              <a:lnSpc>
                <a:spcPct val="100000"/>
              </a:lnSpc>
              <a:spcBef>
                <a:spcPts val="0"/>
              </a:spcBef>
              <a:spcAft>
                <a:spcPts val="0"/>
              </a:spcAft>
              <a:buSzPts val="2400"/>
              <a:buChar char="●"/>
            </a:pPr>
            <a:r>
              <a:rPr lang="en-US"/>
              <a:t>Support services - </a:t>
            </a:r>
            <a:r>
              <a:rPr lang="en-US"/>
              <a:t>peacetime</a:t>
            </a:r>
            <a:r>
              <a:rPr lang="en-US"/>
              <a:t> support + Incident support </a:t>
            </a:r>
            <a:endParaRPr/>
          </a:p>
          <a:p>
            <a:pPr indent="-381000" lvl="0" marL="457200" rtl="0" algn="l">
              <a:lnSpc>
                <a:spcPct val="100000"/>
              </a:lnSpc>
              <a:spcBef>
                <a:spcPts val="0"/>
              </a:spcBef>
              <a:spcAft>
                <a:spcPts val="0"/>
              </a:spcAft>
              <a:buSzPts val="2400"/>
              <a:buChar char="●"/>
            </a:pPr>
            <a:r>
              <a:rPr lang="en-US"/>
              <a:t>We have the endorsement of co-chairs</a:t>
            </a:r>
            <a:endParaRPr/>
          </a:p>
          <a:p>
            <a:pPr indent="-381000" lvl="0" marL="457200" rtl="0" algn="l">
              <a:lnSpc>
                <a:spcPct val="100000"/>
              </a:lnSpc>
              <a:spcBef>
                <a:spcPts val="0"/>
              </a:spcBef>
              <a:spcAft>
                <a:spcPts val="0"/>
              </a:spcAft>
              <a:buSzPts val="2400"/>
              <a:buChar char="●"/>
            </a:pPr>
            <a:r>
              <a:rPr lang="en-US"/>
              <a:t>Endorsement of Team Leaders </a:t>
            </a:r>
            <a:endParaRPr/>
          </a:p>
        </p:txBody>
      </p:sp>
      <p:sp>
        <p:nvSpPr>
          <p:cNvPr id="753" name="Google Shape;753;g1f584d09f95_0_34"/>
          <p:cNvSpPr txBox="1"/>
          <p:nvPr>
            <p:ph type="title"/>
          </p:nvPr>
        </p:nvSpPr>
        <p:spPr>
          <a:xfrm>
            <a:off x="609600" y="612648"/>
            <a:ext cx="4800600" cy="554100"/>
          </a:xfrm>
          <a:prstGeom prst="rect">
            <a:avLst/>
          </a:prstGeom>
        </p:spPr>
        <p:txBody>
          <a:bodyPr anchorCtr="0" anchor="ctr" bIns="0" lIns="0" spcFirstLastPara="1" rIns="0" wrap="square" tIns="0">
            <a:spAutoFit/>
          </a:bodyPr>
          <a:lstStyle/>
          <a:p>
            <a:pPr indent="0" lvl="0" marL="0" rtl="0" algn="l">
              <a:lnSpc>
                <a:spcPct val="100000"/>
              </a:lnSpc>
              <a:spcBef>
                <a:spcPts val="0"/>
              </a:spcBef>
              <a:spcAft>
                <a:spcPts val="0"/>
              </a:spcAft>
              <a:buClr>
                <a:srgbClr val="000000"/>
              </a:buClr>
              <a:buSzPts val="3600"/>
              <a:buFont typeface="Arial"/>
              <a:buNone/>
            </a:pPr>
            <a:r>
              <a:rPr lang="en-US" sz="3600"/>
              <a:t>6. IMWG Funding</a:t>
            </a:r>
            <a:r>
              <a:rPr lang="en-US" sz="1800"/>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g2cc1363fb28_1_2"/>
          <p:cNvSpPr txBox="1"/>
          <p:nvPr>
            <p:ph type="title"/>
          </p:nvPr>
        </p:nvSpPr>
        <p:spPr>
          <a:xfrm>
            <a:off x="609600" y="612648"/>
            <a:ext cx="4800600" cy="4434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a:t>QR codes</a:t>
            </a:r>
            <a:endParaRPr/>
          </a:p>
        </p:txBody>
      </p:sp>
      <p:sp>
        <p:nvSpPr>
          <p:cNvPr id="760" name="Google Shape;760;g2cc1363fb28_1_2"/>
          <p:cNvSpPr/>
          <p:nvPr>
            <p:ph idx="2" type="pic"/>
          </p:nvPr>
        </p:nvSpPr>
        <p:spPr>
          <a:xfrm>
            <a:off x="6096000" y="0"/>
            <a:ext cx="6096000" cy="6858000"/>
          </a:xfrm>
          <a:prstGeom prst="rect">
            <a:avLst/>
          </a:prstGeom>
        </p:spPr>
      </p:sp>
      <p:pic>
        <p:nvPicPr>
          <p:cNvPr id="761" name="Google Shape;761;g2cc1363fb28_1_2"/>
          <p:cNvPicPr preferRelativeResize="0"/>
          <p:nvPr/>
        </p:nvPicPr>
        <p:blipFill>
          <a:blip r:embed="rId3">
            <a:alphaModFix/>
          </a:blip>
          <a:stretch>
            <a:fillRect/>
          </a:stretch>
        </p:blipFill>
        <p:spPr>
          <a:xfrm>
            <a:off x="7905750" y="2190750"/>
            <a:ext cx="2476500" cy="2476500"/>
          </a:xfrm>
          <a:prstGeom prst="rect">
            <a:avLst/>
          </a:prstGeom>
          <a:noFill/>
          <a:ln>
            <a:noFill/>
          </a:ln>
        </p:spPr>
      </p:pic>
      <p:sp>
        <p:nvSpPr>
          <p:cNvPr id="762" name="Google Shape;762;g2cc1363fb28_1_2"/>
          <p:cNvSpPr txBox="1"/>
          <p:nvPr/>
        </p:nvSpPr>
        <p:spPr>
          <a:xfrm>
            <a:off x="7540200" y="5063975"/>
            <a:ext cx="3365100" cy="6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lt1"/>
                </a:solidFill>
                <a:latin typeface="Roboto"/>
                <a:ea typeface="Roboto"/>
                <a:cs typeface="Roboto"/>
                <a:sym typeface="Roboto"/>
              </a:rPr>
              <a:t>2. Mentimeter</a:t>
            </a:r>
            <a:endParaRPr sz="2400">
              <a:solidFill>
                <a:schemeClr val="lt1"/>
              </a:solidFill>
              <a:latin typeface="Roboto"/>
              <a:ea typeface="Roboto"/>
              <a:cs typeface="Roboto"/>
              <a:sym typeface="Roboto"/>
            </a:endParaRPr>
          </a:p>
        </p:txBody>
      </p:sp>
      <p:sp>
        <p:nvSpPr>
          <p:cNvPr id="763" name="Google Shape;763;g2cc1363fb28_1_2"/>
          <p:cNvSpPr txBox="1"/>
          <p:nvPr/>
        </p:nvSpPr>
        <p:spPr>
          <a:xfrm>
            <a:off x="917075" y="5063975"/>
            <a:ext cx="3365100" cy="6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solidFill>
                  <a:schemeClr val="dk1"/>
                </a:solidFill>
                <a:latin typeface="Roboto"/>
                <a:ea typeface="Roboto"/>
                <a:cs typeface="Roboto"/>
                <a:sym typeface="Roboto"/>
              </a:rPr>
              <a:t>1. </a:t>
            </a:r>
            <a:r>
              <a:rPr lang="en-US" sz="2400">
                <a:solidFill>
                  <a:schemeClr val="dk1"/>
                </a:solidFill>
                <a:latin typeface="Roboto"/>
                <a:ea typeface="Roboto"/>
                <a:cs typeface="Roboto"/>
                <a:sym typeface="Roboto"/>
              </a:rPr>
              <a:t>Quick Capture</a:t>
            </a:r>
            <a:endParaRPr sz="2400">
              <a:solidFill>
                <a:schemeClr val="dk1"/>
              </a:solidFill>
              <a:latin typeface="Roboto"/>
              <a:ea typeface="Roboto"/>
              <a:cs typeface="Roboto"/>
              <a:sym typeface="Roboto"/>
            </a:endParaRPr>
          </a:p>
        </p:txBody>
      </p:sp>
      <p:pic>
        <p:nvPicPr>
          <p:cNvPr id="764" name="Google Shape;764;g2cc1363fb28_1_2"/>
          <p:cNvPicPr preferRelativeResize="0"/>
          <p:nvPr/>
        </p:nvPicPr>
        <p:blipFill>
          <a:blip r:embed="rId4">
            <a:alphaModFix/>
          </a:blip>
          <a:stretch>
            <a:fillRect/>
          </a:stretch>
        </p:blipFill>
        <p:spPr>
          <a:xfrm>
            <a:off x="1248150" y="2095662"/>
            <a:ext cx="2702950" cy="2666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g1f584d09f95_0_17"/>
          <p:cNvSpPr txBox="1"/>
          <p:nvPr>
            <p:ph idx="1" type="body"/>
          </p:nvPr>
        </p:nvSpPr>
        <p:spPr>
          <a:xfrm>
            <a:off x="609599" y="2284500"/>
            <a:ext cx="4800600" cy="3963900"/>
          </a:xfrm>
          <a:prstGeom prst="rect">
            <a:avLst/>
          </a:prstGeom>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400"/>
              <a:buAutoNum type="arabicPeriod"/>
            </a:pPr>
            <a:r>
              <a:rPr lang="en-US"/>
              <a:t>Amount of data being collected  </a:t>
            </a:r>
            <a:endParaRPr sz="1400">
              <a:latin typeface="Arial"/>
              <a:ea typeface="Arial"/>
              <a:cs typeface="Arial"/>
              <a:sym typeface="Arial"/>
            </a:endParaRPr>
          </a:p>
          <a:p>
            <a:pPr indent="-342900" lvl="0" marL="342900" rtl="0" algn="l">
              <a:lnSpc>
                <a:spcPct val="100000"/>
              </a:lnSpc>
              <a:spcBef>
                <a:spcPts val="0"/>
              </a:spcBef>
              <a:spcAft>
                <a:spcPts val="0"/>
              </a:spcAft>
              <a:buClr>
                <a:schemeClr val="dk1"/>
              </a:buClr>
              <a:buSzPts val="2400"/>
              <a:buAutoNum type="arabicPeriod"/>
            </a:pPr>
            <a:r>
              <a:rPr lang="en-US"/>
              <a:t>Introduce flexibility into system</a:t>
            </a:r>
            <a:endParaRPr sz="1400">
              <a:latin typeface="Arial"/>
              <a:ea typeface="Arial"/>
              <a:cs typeface="Arial"/>
              <a:sym typeface="Arial"/>
            </a:endParaRPr>
          </a:p>
          <a:p>
            <a:pPr indent="-342900" lvl="0" marL="342900" rtl="0" algn="l">
              <a:lnSpc>
                <a:spcPct val="100000"/>
              </a:lnSpc>
              <a:spcBef>
                <a:spcPts val="0"/>
              </a:spcBef>
              <a:spcAft>
                <a:spcPts val="0"/>
              </a:spcAft>
              <a:buClr>
                <a:schemeClr val="dk1"/>
              </a:buClr>
              <a:buSzPts val="2400"/>
              <a:buAutoNum type="arabicPeriod"/>
            </a:pPr>
            <a:r>
              <a:rPr lang="en-US"/>
              <a:t>Worksite ID de-linking from sector</a:t>
            </a:r>
            <a:endParaRPr sz="1400">
              <a:latin typeface="Arial"/>
              <a:ea typeface="Arial"/>
              <a:cs typeface="Arial"/>
              <a:sym typeface="Arial"/>
            </a:endParaRPr>
          </a:p>
          <a:p>
            <a:pPr indent="-342900" lvl="0" marL="342900" rtl="0" algn="l">
              <a:lnSpc>
                <a:spcPct val="100000"/>
              </a:lnSpc>
              <a:spcBef>
                <a:spcPts val="0"/>
              </a:spcBef>
              <a:spcAft>
                <a:spcPts val="0"/>
              </a:spcAft>
              <a:buClr>
                <a:schemeClr val="dk1"/>
              </a:buClr>
              <a:buSzPts val="2400"/>
              <a:buAutoNum type="arabicPeriod"/>
            </a:pPr>
            <a:r>
              <a:rPr lang="en-US"/>
              <a:t>VOSOCC – alignment of terminology and methods of use</a:t>
            </a:r>
            <a:endParaRPr/>
          </a:p>
        </p:txBody>
      </p:sp>
      <p:sp>
        <p:nvSpPr>
          <p:cNvPr id="522" name="Google Shape;522;g1f584d09f95_0_17"/>
          <p:cNvSpPr txBox="1"/>
          <p:nvPr>
            <p:ph type="title"/>
          </p:nvPr>
        </p:nvSpPr>
        <p:spPr>
          <a:xfrm>
            <a:off x="399150" y="612650"/>
            <a:ext cx="5422800" cy="831300"/>
          </a:xfrm>
          <a:prstGeom prst="rect">
            <a:avLst/>
          </a:prstGeom>
        </p:spPr>
        <p:txBody>
          <a:bodyPr anchorCtr="0" anchor="ctr" bIns="0" lIns="0" spcFirstLastPara="1" rIns="0" wrap="square" tIns="0">
            <a:spAutoFit/>
          </a:bodyPr>
          <a:lstStyle/>
          <a:p>
            <a:pPr indent="0" lvl="0" marL="0" rtl="0" algn="ctr">
              <a:lnSpc>
                <a:spcPct val="100000"/>
              </a:lnSpc>
              <a:spcBef>
                <a:spcPts val="0"/>
              </a:spcBef>
              <a:spcAft>
                <a:spcPts val="0"/>
              </a:spcAft>
              <a:buNone/>
            </a:pPr>
            <a:r>
              <a:rPr lang="en-US" sz="3600"/>
              <a:t>2. Qatar Outcomes IMWG</a:t>
            </a:r>
            <a:endParaRPr sz="3600"/>
          </a:p>
          <a:p>
            <a:pPr indent="0" lvl="0" marL="0" rtl="0" algn="l">
              <a:lnSpc>
                <a:spcPct val="100000"/>
              </a:lnSpc>
              <a:spcBef>
                <a:spcPts val="0"/>
              </a:spcBef>
              <a:spcAft>
                <a:spcPts val="0"/>
              </a:spcAft>
              <a:buNone/>
            </a:pPr>
            <a:r>
              <a:rPr lang="en-US" sz="1800"/>
              <a:t>                   (Türkiye + Syrian Earthquakes) </a:t>
            </a:r>
            <a:endParaRPr/>
          </a:p>
        </p:txBody>
      </p:sp>
      <p:sp>
        <p:nvSpPr>
          <p:cNvPr id="523" name="Google Shape;523;g1f584d09f95_0_17"/>
          <p:cNvSpPr/>
          <p:nvPr>
            <p:ph idx="2" type="pic"/>
          </p:nvPr>
        </p:nvSpPr>
        <p:spPr>
          <a:xfrm>
            <a:off x="6096000" y="0"/>
            <a:ext cx="6096000" cy="6858000"/>
          </a:xfrm>
          <a:prstGeom prst="rect">
            <a:avLst/>
          </a:prstGeom>
        </p:spPr>
      </p:sp>
      <p:pic>
        <p:nvPicPr>
          <p:cNvPr id="524" name="Google Shape;524;g1f584d09f95_0_17"/>
          <p:cNvPicPr preferRelativeResize="0"/>
          <p:nvPr/>
        </p:nvPicPr>
        <p:blipFill rotWithShape="1">
          <a:blip r:embed="rId3">
            <a:alphaModFix/>
          </a:blip>
          <a:srcRect b="0" l="0" r="0" t="0"/>
          <a:stretch/>
        </p:blipFill>
        <p:spPr>
          <a:xfrm>
            <a:off x="9612434" y="65723"/>
            <a:ext cx="2384536" cy="2476249"/>
          </a:xfrm>
          <a:prstGeom prst="rect">
            <a:avLst/>
          </a:prstGeom>
          <a:noFill/>
          <a:ln>
            <a:noFill/>
          </a:ln>
        </p:spPr>
      </p:pic>
      <p:pic>
        <p:nvPicPr>
          <p:cNvPr id="525" name="Google Shape;525;g1f584d09f95_0_17"/>
          <p:cNvPicPr preferRelativeResize="0"/>
          <p:nvPr/>
        </p:nvPicPr>
        <p:blipFill rotWithShape="1">
          <a:blip r:embed="rId4">
            <a:alphaModFix/>
          </a:blip>
          <a:srcRect b="0" l="0" r="0" t="0"/>
          <a:stretch/>
        </p:blipFill>
        <p:spPr>
          <a:xfrm>
            <a:off x="6262858" y="2637198"/>
            <a:ext cx="3444539" cy="1889924"/>
          </a:xfrm>
          <a:prstGeom prst="rect">
            <a:avLst/>
          </a:prstGeom>
          <a:noFill/>
          <a:ln>
            <a:noFill/>
          </a:ln>
        </p:spPr>
      </p:pic>
      <p:pic>
        <p:nvPicPr>
          <p:cNvPr id="526" name="Google Shape;526;g1f584d09f95_0_17"/>
          <p:cNvPicPr preferRelativeResize="0"/>
          <p:nvPr/>
        </p:nvPicPr>
        <p:blipFill rotWithShape="1">
          <a:blip r:embed="rId5">
            <a:alphaModFix/>
          </a:blip>
          <a:srcRect b="0" l="0" r="0" t="0"/>
          <a:stretch/>
        </p:blipFill>
        <p:spPr>
          <a:xfrm>
            <a:off x="9180025" y="4622347"/>
            <a:ext cx="2720898" cy="21200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1f584d09f95_0_27"/>
          <p:cNvSpPr txBox="1"/>
          <p:nvPr>
            <p:ph idx="1" type="body"/>
          </p:nvPr>
        </p:nvSpPr>
        <p:spPr>
          <a:xfrm>
            <a:off x="609601" y="2015825"/>
            <a:ext cx="10378500" cy="3963900"/>
          </a:xfrm>
          <a:prstGeom prst="rect">
            <a:avLst/>
          </a:prstGeom>
        </p:spPr>
        <p:txBody>
          <a:bodyPr anchorCtr="0" anchor="t" bIns="0" lIns="0" spcFirstLastPara="1" rIns="0" wrap="square" tIns="0">
            <a:noAutofit/>
          </a:bodyPr>
          <a:lstStyle/>
          <a:p>
            <a:pPr indent="-342900" lvl="0" marL="342900" rtl="0" algn="l">
              <a:lnSpc>
                <a:spcPct val="100000"/>
              </a:lnSpc>
              <a:spcBef>
                <a:spcPts val="0"/>
              </a:spcBef>
              <a:spcAft>
                <a:spcPts val="0"/>
              </a:spcAft>
              <a:buClr>
                <a:schemeClr val="dk1"/>
              </a:buClr>
              <a:buSzPts val="2400"/>
              <a:buAutoNum type="arabicPeriod"/>
            </a:pPr>
            <a:r>
              <a:rPr lang="en-US"/>
              <a:t>Integration of other information (Satellite AI, Drones,  Social media, etc)</a:t>
            </a:r>
            <a:endParaRPr sz="1400">
              <a:latin typeface="Arial"/>
              <a:ea typeface="Arial"/>
              <a:cs typeface="Arial"/>
              <a:sym typeface="Arial"/>
            </a:endParaRPr>
          </a:p>
          <a:p>
            <a:pPr indent="-342900" lvl="0" marL="342900" rtl="0" algn="l">
              <a:lnSpc>
                <a:spcPct val="100000"/>
              </a:lnSpc>
              <a:spcBef>
                <a:spcPts val="0"/>
              </a:spcBef>
              <a:spcAft>
                <a:spcPts val="0"/>
              </a:spcAft>
              <a:buClr>
                <a:schemeClr val="dk1"/>
              </a:buClr>
              <a:buSzPts val="2400"/>
              <a:buAutoNum type="arabicPeriod"/>
            </a:pPr>
            <a:r>
              <a:rPr lang="en-US"/>
              <a:t>Role of IMWG – Incident support + General information management</a:t>
            </a:r>
            <a:endParaRPr sz="1400">
              <a:latin typeface="Arial"/>
              <a:ea typeface="Arial"/>
              <a:cs typeface="Arial"/>
              <a:sym typeface="Arial"/>
            </a:endParaRPr>
          </a:p>
          <a:p>
            <a:pPr indent="-342900" lvl="0" marL="342900" rtl="0" algn="l">
              <a:lnSpc>
                <a:spcPct val="100000"/>
              </a:lnSpc>
              <a:spcBef>
                <a:spcPts val="0"/>
              </a:spcBef>
              <a:spcAft>
                <a:spcPts val="0"/>
              </a:spcAft>
              <a:buClr>
                <a:schemeClr val="dk1"/>
              </a:buClr>
              <a:buSzPts val="2400"/>
              <a:buAutoNum type="arabicPeriod"/>
            </a:pPr>
            <a:r>
              <a:rPr lang="en-US"/>
              <a:t>ICMS 3.0 changes to reflect the AAR outcomes</a:t>
            </a:r>
            <a:endParaRPr sz="1400">
              <a:latin typeface="Arial"/>
              <a:ea typeface="Arial"/>
              <a:cs typeface="Arial"/>
              <a:sym typeface="Arial"/>
            </a:endParaRPr>
          </a:p>
          <a:p>
            <a:pPr indent="-342900" lvl="0" marL="342900" rtl="0" algn="l">
              <a:lnSpc>
                <a:spcPct val="100000"/>
              </a:lnSpc>
              <a:spcBef>
                <a:spcPts val="0"/>
              </a:spcBef>
              <a:spcAft>
                <a:spcPts val="0"/>
              </a:spcAft>
              <a:buClr>
                <a:schemeClr val="dk1"/>
              </a:buClr>
              <a:buSzPts val="2400"/>
              <a:buAutoNum type="arabicPeriod"/>
            </a:pPr>
            <a:r>
              <a:rPr lang="en-US"/>
              <a:t>INSARAG.org</a:t>
            </a:r>
            <a:endParaRPr/>
          </a:p>
        </p:txBody>
      </p:sp>
      <p:sp>
        <p:nvSpPr>
          <p:cNvPr id="533" name="Google Shape;533;g1f584d09f95_0_27"/>
          <p:cNvSpPr txBox="1"/>
          <p:nvPr>
            <p:ph type="title"/>
          </p:nvPr>
        </p:nvSpPr>
        <p:spPr>
          <a:xfrm>
            <a:off x="609600" y="609600"/>
            <a:ext cx="8597100" cy="831300"/>
          </a:xfrm>
          <a:prstGeom prst="rect">
            <a:avLst/>
          </a:prstGeom>
        </p:spPr>
        <p:txBody>
          <a:bodyPr anchorCtr="0" anchor="ctr" bIns="0" lIns="0" spcFirstLastPara="1" rIns="0" wrap="square" tIns="0">
            <a:spAutoFit/>
          </a:bodyPr>
          <a:lstStyle/>
          <a:p>
            <a:pPr indent="0" lvl="0" marL="0" rtl="0" algn="l">
              <a:lnSpc>
                <a:spcPct val="100000"/>
              </a:lnSpc>
              <a:spcBef>
                <a:spcPts val="0"/>
              </a:spcBef>
              <a:spcAft>
                <a:spcPts val="0"/>
              </a:spcAft>
              <a:buNone/>
            </a:pPr>
            <a:r>
              <a:rPr lang="en-US" sz="3600"/>
              <a:t>3. Other Outcomes IMWG</a:t>
            </a:r>
            <a:r>
              <a:rPr lang="en-US" sz="3400"/>
              <a:t> / Expanded Role</a:t>
            </a:r>
            <a:endParaRPr sz="3400"/>
          </a:p>
          <a:p>
            <a:pPr indent="0" lvl="0" marL="0" rtl="0" algn="l">
              <a:lnSpc>
                <a:spcPct val="100000"/>
              </a:lnSpc>
              <a:spcBef>
                <a:spcPts val="0"/>
              </a:spcBef>
              <a:spcAft>
                <a:spcPts val="0"/>
              </a:spcAft>
              <a:buNone/>
            </a:pPr>
            <a:r>
              <a:rPr lang="en-US" sz="1800"/>
              <a:t>(Türkiye + Syrian Earthquakes)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g1f584d09f95_0_1679"/>
          <p:cNvSpPr txBox="1"/>
          <p:nvPr>
            <p:ph idx="1" type="body"/>
          </p:nvPr>
        </p:nvSpPr>
        <p:spPr>
          <a:xfrm>
            <a:off x="609599" y="1600200"/>
            <a:ext cx="4800600" cy="396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500"/>
              </a:spcBef>
              <a:spcAft>
                <a:spcPts val="0"/>
              </a:spcAft>
              <a:buNone/>
            </a:pPr>
            <a:r>
              <a:t/>
            </a:r>
            <a:endParaRPr/>
          </a:p>
          <a:p>
            <a:pPr indent="-381000" lvl="0" marL="457200" rtl="0" algn="l">
              <a:spcBef>
                <a:spcPts val="500"/>
              </a:spcBef>
              <a:spcAft>
                <a:spcPts val="0"/>
              </a:spcAft>
              <a:buSzPts val="2400"/>
              <a:buChar char="●"/>
            </a:pPr>
            <a:r>
              <a:rPr lang="en-US"/>
              <a:t>Forms based data collection provide barrier to teams.</a:t>
            </a:r>
            <a:endParaRPr/>
          </a:p>
          <a:p>
            <a:pPr indent="-381000" lvl="0" marL="457200" rtl="0" algn="l">
              <a:spcBef>
                <a:spcPts val="0"/>
              </a:spcBef>
              <a:spcAft>
                <a:spcPts val="0"/>
              </a:spcAft>
              <a:buSzPts val="2400"/>
              <a:buChar char="●"/>
            </a:pPr>
            <a:r>
              <a:rPr lang="en-US"/>
              <a:t>No data collected due to complexity and time required</a:t>
            </a:r>
            <a:endParaRPr/>
          </a:p>
          <a:p>
            <a:pPr indent="-381000" lvl="0" marL="457200" rtl="0" algn="l">
              <a:spcBef>
                <a:spcPts val="0"/>
              </a:spcBef>
              <a:spcAft>
                <a:spcPts val="0"/>
              </a:spcAft>
              <a:buSzPts val="2400"/>
              <a:buChar char="●"/>
            </a:pPr>
            <a:r>
              <a:rPr lang="en-US"/>
              <a:t>New technology provides a more field focused solution.</a:t>
            </a:r>
            <a:endParaRPr/>
          </a:p>
          <a:p>
            <a:pPr indent="-381000" lvl="0" marL="457200" rtl="0" algn="l">
              <a:spcBef>
                <a:spcPts val="0"/>
              </a:spcBef>
              <a:spcAft>
                <a:spcPts val="0"/>
              </a:spcAft>
              <a:buSzPts val="2400"/>
              <a:buChar char="●"/>
            </a:pPr>
            <a:r>
              <a:rPr lang="en-US"/>
              <a:t>Simplified data </a:t>
            </a:r>
            <a:r>
              <a:rPr lang="en-US"/>
              <a:t>collection</a:t>
            </a:r>
            <a:r>
              <a:rPr lang="en-US"/>
              <a:t> technology (QC) removes the challenges to field teams. </a:t>
            </a:r>
            <a:endParaRPr/>
          </a:p>
          <a:p>
            <a:pPr indent="0" lvl="0" marL="457200" rtl="0" algn="l">
              <a:spcBef>
                <a:spcPts val="500"/>
              </a:spcBef>
              <a:spcAft>
                <a:spcPts val="500"/>
              </a:spcAft>
              <a:buNone/>
            </a:pPr>
            <a:r>
              <a:t/>
            </a:r>
            <a:endParaRPr/>
          </a:p>
        </p:txBody>
      </p:sp>
      <p:sp>
        <p:nvSpPr>
          <p:cNvPr id="540" name="Google Shape;540;g1f584d09f95_0_1679"/>
          <p:cNvSpPr txBox="1"/>
          <p:nvPr>
            <p:ph type="title"/>
          </p:nvPr>
        </p:nvSpPr>
        <p:spPr>
          <a:xfrm>
            <a:off x="609600" y="612648"/>
            <a:ext cx="4800600" cy="8865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a:t>2.1 Simplification: </a:t>
            </a:r>
            <a:endParaRPr/>
          </a:p>
          <a:p>
            <a:pPr indent="0" lvl="0" marL="0" rtl="0" algn="l">
              <a:spcBef>
                <a:spcPts val="0"/>
              </a:spcBef>
              <a:spcAft>
                <a:spcPts val="0"/>
              </a:spcAft>
              <a:buNone/>
            </a:pPr>
            <a:r>
              <a:rPr lang="en-US"/>
              <a:t>Data of Collection</a:t>
            </a:r>
            <a:endParaRPr/>
          </a:p>
        </p:txBody>
      </p:sp>
      <p:sp>
        <p:nvSpPr>
          <p:cNvPr id="541" name="Google Shape;541;g1f584d09f95_0_1679"/>
          <p:cNvSpPr/>
          <p:nvPr>
            <p:ph idx="2" type="pic"/>
          </p:nvPr>
        </p:nvSpPr>
        <p:spPr>
          <a:xfrm>
            <a:off x="6096000" y="40775"/>
            <a:ext cx="6096000" cy="6858000"/>
          </a:xfrm>
          <a:prstGeom prst="rect">
            <a:avLst/>
          </a:prstGeom>
        </p:spPr>
      </p:sp>
      <p:pic>
        <p:nvPicPr>
          <p:cNvPr id="542" name="Google Shape;542;g1f584d09f95_0_1679"/>
          <p:cNvPicPr preferRelativeResize="0"/>
          <p:nvPr/>
        </p:nvPicPr>
        <p:blipFill>
          <a:blip r:embed="rId3">
            <a:alphaModFix/>
          </a:blip>
          <a:stretch>
            <a:fillRect/>
          </a:stretch>
        </p:blipFill>
        <p:spPr>
          <a:xfrm>
            <a:off x="9421849" y="609600"/>
            <a:ext cx="2479424" cy="5513452"/>
          </a:xfrm>
          <a:prstGeom prst="rect">
            <a:avLst/>
          </a:prstGeom>
          <a:noFill/>
          <a:ln>
            <a:noFill/>
          </a:ln>
        </p:spPr>
      </p:pic>
      <p:pic>
        <p:nvPicPr>
          <p:cNvPr id="543" name="Google Shape;543;g1f584d09f95_0_1679"/>
          <p:cNvPicPr preferRelativeResize="0"/>
          <p:nvPr/>
        </p:nvPicPr>
        <p:blipFill rotWithShape="1">
          <a:blip r:embed="rId4">
            <a:alphaModFix/>
          </a:blip>
          <a:srcRect b="0" l="0" r="0" t="0"/>
          <a:stretch/>
        </p:blipFill>
        <p:spPr>
          <a:xfrm>
            <a:off x="6377337" y="1512937"/>
            <a:ext cx="1953625" cy="4138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g1f584d09f95_0_1672"/>
          <p:cNvSpPr txBox="1"/>
          <p:nvPr>
            <p:ph idx="1" type="body"/>
          </p:nvPr>
        </p:nvSpPr>
        <p:spPr>
          <a:xfrm>
            <a:off x="609599" y="1600200"/>
            <a:ext cx="4800600" cy="396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381000" lvl="0" marL="457200" rtl="0" algn="l">
              <a:spcBef>
                <a:spcPts val="500"/>
              </a:spcBef>
              <a:spcAft>
                <a:spcPts val="0"/>
              </a:spcAft>
              <a:buSzPts val="2400"/>
              <a:buChar char="●"/>
            </a:pPr>
            <a:r>
              <a:rPr lang="en-US"/>
              <a:t>Coordination efforts hampered by limited </a:t>
            </a:r>
            <a:r>
              <a:rPr lang="en-US"/>
              <a:t>scalability</a:t>
            </a:r>
            <a:r>
              <a:rPr lang="en-US"/>
              <a:t> around coordination layers</a:t>
            </a:r>
            <a:endParaRPr/>
          </a:p>
          <a:p>
            <a:pPr indent="-381000" lvl="0" marL="457200" rtl="0" algn="l">
              <a:spcBef>
                <a:spcPts val="0"/>
              </a:spcBef>
              <a:spcAft>
                <a:spcPts val="0"/>
              </a:spcAft>
              <a:buSzPts val="2400"/>
              <a:buChar char="●"/>
            </a:pPr>
            <a:r>
              <a:rPr lang="en-US"/>
              <a:t>Introducing a </a:t>
            </a:r>
            <a:r>
              <a:rPr lang="en-US"/>
              <a:t>scalable</a:t>
            </a:r>
            <a:r>
              <a:rPr lang="en-US"/>
              <a:t> system that can adjust to large </a:t>
            </a:r>
            <a:r>
              <a:rPr lang="en-US"/>
              <a:t>scale</a:t>
            </a:r>
            <a:r>
              <a:rPr lang="en-US"/>
              <a:t> </a:t>
            </a:r>
            <a:r>
              <a:rPr lang="en-US"/>
              <a:t>events, while not overloading smaller events</a:t>
            </a:r>
            <a:endParaRPr/>
          </a:p>
          <a:p>
            <a:pPr indent="-381000" lvl="0" marL="457200" rtl="0" algn="l">
              <a:spcBef>
                <a:spcPts val="0"/>
              </a:spcBef>
              <a:spcAft>
                <a:spcPts val="0"/>
              </a:spcAft>
              <a:buSzPts val="2400"/>
              <a:buChar char="●"/>
            </a:pPr>
            <a:r>
              <a:rPr lang="en-US"/>
              <a:t>Flexible and scalable coordination layers</a:t>
            </a:r>
            <a:endParaRPr/>
          </a:p>
        </p:txBody>
      </p:sp>
      <p:sp>
        <p:nvSpPr>
          <p:cNvPr id="550" name="Google Shape;550;g1f584d09f95_0_1672"/>
          <p:cNvSpPr txBox="1"/>
          <p:nvPr>
            <p:ph type="title"/>
          </p:nvPr>
        </p:nvSpPr>
        <p:spPr>
          <a:xfrm>
            <a:off x="609600" y="612650"/>
            <a:ext cx="5035500" cy="886500"/>
          </a:xfrm>
          <a:prstGeom prst="rect">
            <a:avLst/>
          </a:prstGeom>
        </p:spPr>
        <p:txBody>
          <a:bodyPr anchorCtr="0" anchor="ctr" bIns="0" lIns="0" spcFirstLastPara="1" rIns="0" wrap="square" tIns="0">
            <a:spAutoFit/>
          </a:bodyPr>
          <a:lstStyle/>
          <a:p>
            <a:pPr indent="0" lvl="0" marL="0" rtl="0" algn="l">
              <a:spcBef>
                <a:spcPts val="0"/>
              </a:spcBef>
              <a:spcAft>
                <a:spcPts val="0"/>
              </a:spcAft>
              <a:buNone/>
            </a:pPr>
            <a:r>
              <a:rPr lang="en-US"/>
              <a:t>2.2 Flexibility:</a:t>
            </a:r>
            <a:endParaRPr/>
          </a:p>
          <a:p>
            <a:pPr indent="0" lvl="0" marL="0" rtl="0" algn="l">
              <a:spcBef>
                <a:spcPts val="0"/>
              </a:spcBef>
              <a:spcAft>
                <a:spcPts val="0"/>
              </a:spcAft>
              <a:buNone/>
            </a:pPr>
            <a:r>
              <a:rPr lang="en-US"/>
              <a:t>Coordination layers</a:t>
            </a:r>
            <a:endParaRPr/>
          </a:p>
        </p:txBody>
      </p:sp>
      <p:sp>
        <p:nvSpPr>
          <p:cNvPr id="551" name="Google Shape;551;g1f584d09f95_0_1672"/>
          <p:cNvSpPr/>
          <p:nvPr>
            <p:ph idx="2" type="pic"/>
          </p:nvPr>
        </p:nvSpPr>
        <p:spPr>
          <a:xfrm>
            <a:off x="6096000" y="0"/>
            <a:ext cx="6096000" cy="6858000"/>
          </a:xfrm>
          <a:prstGeom prst="rect">
            <a:avLst/>
          </a:prstGeom>
        </p:spPr>
      </p:sp>
      <p:pic>
        <p:nvPicPr>
          <p:cNvPr id="552" name="Google Shape;552;g1f584d09f95_0_1672"/>
          <p:cNvPicPr preferRelativeResize="0"/>
          <p:nvPr/>
        </p:nvPicPr>
        <p:blipFill>
          <a:blip r:embed="rId3">
            <a:alphaModFix/>
          </a:blip>
          <a:stretch>
            <a:fillRect/>
          </a:stretch>
        </p:blipFill>
        <p:spPr>
          <a:xfrm>
            <a:off x="6506701" y="680575"/>
            <a:ext cx="5270400" cy="5257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g1f584d09f95_0_70"/>
          <p:cNvSpPr txBox="1"/>
          <p:nvPr>
            <p:ph idx="1" type="body"/>
          </p:nvPr>
        </p:nvSpPr>
        <p:spPr>
          <a:xfrm>
            <a:off x="609599" y="1600200"/>
            <a:ext cx="4800600" cy="3963900"/>
          </a:xfrm>
          <a:prstGeom prst="rect">
            <a:avLst/>
          </a:prstGeom>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2400"/>
              <a:buFont typeface="Arial"/>
              <a:buNone/>
            </a:pPr>
            <a:r>
              <a:rPr lang="en-US"/>
              <a:t>Worksites are often identified prior to completion of sectorization </a:t>
            </a:r>
            <a:endParaRPr/>
          </a:p>
          <a:p>
            <a:pPr indent="0" lvl="0" marL="0" rtl="0" algn="l">
              <a:lnSpc>
                <a:spcPct val="100000"/>
              </a:lnSpc>
              <a:spcBef>
                <a:spcPts val="0"/>
              </a:spcBef>
              <a:spcAft>
                <a:spcPts val="0"/>
              </a:spcAft>
              <a:buClr>
                <a:srgbClr val="000000"/>
              </a:buClr>
              <a:buSzPts val="2400"/>
              <a:buFont typeface="Arial"/>
              <a:buNone/>
            </a:pPr>
            <a:r>
              <a:t/>
            </a:r>
            <a:endParaRPr/>
          </a:p>
          <a:p>
            <a:pPr indent="0" lvl="0" marL="0" rtl="0" algn="l">
              <a:lnSpc>
                <a:spcPct val="100000"/>
              </a:lnSpc>
              <a:spcBef>
                <a:spcPts val="0"/>
              </a:spcBef>
              <a:spcAft>
                <a:spcPts val="0"/>
              </a:spcAft>
              <a:buClr>
                <a:srgbClr val="000000"/>
              </a:buClr>
              <a:buSzPts val="2400"/>
              <a:buFont typeface="Arial"/>
              <a:buNone/>
            </a:pPr>
            <a:r>
              <a:rPr lang="en-US"/>
              <a:t>Many times, sectors are re-drawn as the incident evolves</a:t>
            </a:r>
            <a:endParaRPr/>
          </a:p>
          <a:p>
            <a:pPr indent="0" lvl="0" marL="0" rtl="0" algn="l">
              <a:lnSpc>
                <a:spcPct val="100000"/>
              </a:lnSpc>
              <a:spcBef>
                <a:spcPts val="0"/>
              </a:spcBef>
              <a:spcAft>
                <a:spcPts val="0"/>
              </a:spcAft>
              <a:buClr>
                <a:srgbClr val="000000"/>
              </a:buClr>
              <a:buSzPts val="2400"/>
              <a:buFont typeface="Arial"/>
              <a:buNone/>
            </a:pPr>
            <a:r>
              <a:t/>
            </a:r>
            <a:endParaRPr/>
          </a:p>
          <a:p>
            <a:pPr indent="0" lvl="0" marL="0" rtl="0" algn="l">
              <a:lnSpc>
                <a:spcPct val="100000"/>
              </a:lnSpc>
              <a:spcBef>
                <a:spcPts val="0"/>
              </a:spcBef>
              <a:spcAft>
                <a:spcPts val="0"/>
              </a:spcAft>
              <a:buClr>
                <a:srgbClr val="000000"/>
              </a:buClr>
              <a:buSzPts val="2400"/>
              <a:buFont typeface="Arial"/>
              <a:buNone/>
            </a:pPr>
            <a:r>
              <a:rPr lang="en-US"/>
              <a:t>Current plan is to delink sectors from worksite IDs</a:t>
            </a:r>
            <a:endParaRPr b="1" sz="3200">
              <a:solidFill>
                <a:schemeClr val="dk2"/>
              </a:solidFill>
            </a:endParaRPr>
          </a:p>
        </p:txBody>
      </p:sp>
      <p:sp>
        <p:nvSpPr>
          <p:cNvPr id="559" name="Google Shape;559;g1f584d09f95_0_70"/>
          <p:cNvSpPr txBox="1"/>
          <p:nvPr>
            <p:ph type="title"/>
          </p:nvPr>
        </p:nvSpPr>
        <p:spPr>
          <a:xfrm>
            <a:off x="609600" y="612648"/>
            <a:ext cx="4800600" cy="886500"/>
          </a:xfrm>
          <a:prstGeom prst="rect">
            <a:avLst/>
          </a:prstGeom>
        </p:spPr>
        <p:txBody>
          <a:bodyPr anchorCtr="0" anchor="ctr" bIns="0" lIns="0" spcFirstLastPara="1" rIns="0" wrap="square" tIns="0">
            <a:spAutoFit/>
          </a:bodyPr>
          <a:lstStyle/>
          <a:p>
            <a:pPr indent="0" lvl="0" marL="0" rtl="0" algn="l">
              <a:spcBef>
                <a:spcPts val="0"/>
              </a:spcBef>
              <a:spcAft>
                <a:spcPts val="0"/>
              </a:spcAft>
              <a:buClr>
                <a:schemeClr val="dk2"/>
              </a:buClr>
              <a:buSzPts val="3200"/>
              <a:buFont typeface="Roboto"/>
              <a:buNone/>
            </a:pPr>
            <a:r>
              <a:rPr lang="en-US"/>
              <a:t>2.3 </a:t>
            </a:r>
            <a:r>
              <a:rPr lang="en-US"/>
              <a:t>Worksite Numbering</a:t>
            </a:r>
            <a:endParaRPr/>
          </a:p>
          <a:p>
            <a:pPr indent="0" lvl="0" marL="0" rtl="0" algn="l">
              <a:spcBef>
                <a:spcPts val="0"/>
              </a:spcBef>
              <a:spcAft>
                <a:spcPts val="0"/>
              </a:spcAft>
              <a:buNone/>
            </a:pPr>
            <a:r>
              <a:t/>
            </a:r>
            <a:endParaRPr/>
          </a:p>
        </p:txBody>
      </p:sp>
      <p:sp>
        <p:nvSpPr>
          <p:cNvPr id="560" name="Google Shape;560;g1f584d09f95_0_70"/>
          <p:cNvSpPr txBox="1"/>
          <p:nvPr/>
        </p:nvSpPr>
        <p:spPr>
          <a:xfrm>
            <a:off x="7210800" y="712525"/>
            <a:ext cx="3915600" cy="481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Roboto"/>
                <a:ea typeface="Roboto"/>
                <a:cs typeface="Roboto"/>
                <a:sym typeface="Roboto"/>
              </a:rPr>
              <a:t>Example Worksite IDs</a:t>
            </a:r>
            <a:endParaRPr b="1" sz="2400">
              <a:solidFill>
                <a:schemeClr val="dk1"/>
              </a:solidFill>
              <a:latin typeface="Roboto"/>
              <a:ea typeface="Roboto"/>
              <a:cs typeface="Roboto"/>
              <a:sym typeface="Roboto"/>
            </a:endParaRPr>
          </a:p>
          <a:p>
            <a:pPr indent="0" lvl="1" marL="0" rtl="0" algn="l">
              <a:spcBef>
                <a:spcPts val="1000"/>
              </a:spcBef>
              <a:spcAft>
                <a:spcPts val="0"/>
              </a:spcAft>
              <a:buNone/>
            </a:pPr>
            <a:r>
              <a:t/>
            </a:r>
            <a:endParaRPr sz="2100">
              <a:solidFill>
                <a:schemeClr val="dk1"/>
              </a:solidFill>
              <a:latin typeface="Roboto"/>
              <a:ea typeface="Roboto"/>
              <a:cs typeface="Roboto"/>
              <a:sym typeface="Roboto"/>
            </a:endParaRPr>
          </a:p>
          <a:p>
            <a:pPr indent="0" lvl="1" marL="0" rtl="0" algn="l">
              <a:spcBef>
                <a:spcPts val="1000"/>
              </a:spcBef>
              <a:spcAft>
                <a:spcPts val="0"/>
              </a:spcAft>
              <a:buNone/>
            </a:pPr>
            <a:r>
              <a:rPr lang="en-US" sz="2100">
                <a:solidFill>
                  <a:schemeClr val="dk1"/>
                </a:solidFill>
                <a:latin typeface="Roboto"/>
                <a:ea typeface="Roboto"/>
                <a:cs typeface="Roboto"/>
                <a:sym typeface="Roboto"/>
              </a:rPr>
              <a:t>NED01-0001</a:t>
            </a:r>
            <a:endParaRPr sz="2100">
              <a:solidFill>
                <a:schemeClr val="dk1"/>
              </a:solidFill>
              <a:latin typeface="Roboto"/>
              <a:ea typeface="Roboto"/>
              <a:cs typeface="Roboto"/>
              <a:sym typeface="Roboto"/>
            </a:endParaRPr>
          </a:p>
          <a:p>
            <a:pPr indent="0" lvl="1" marL="0" rtl="0" algn="l">
              <a:spcBef>
                <a:spcPts val="1000"/>
              </a:spcBef>
              <a:spcAft>
                <a:spcPts val="0"/>
              </a:spcAft>
              <a:buNone/>
            </a:pPr>
            <a:r>
              <a:rPr lang="en-US" sz="2100">
                <a:solidFill>
                  <a:schemeClr val="dk1"/>
                </a:solidFill>
                <a:latin typeface="Roboto"/>
                <a:ea typeface="Roboto"/>
                <a:cs typeface="Roboto"/>
                <a:sym typeface="Roboto"/>
              </a:rPr>
              <a:t>BRA10-1345</a:t>
            </a:r>
            <a:endParaRPr sz="2100">
              <a:solidFill>
                <a:schemeClr val="dk1"/>
              </a:solidFill>
              <a:latin typeface="Roboto"/>
              <a:ea typeface="Roboto"/>
              <a:cs typeface="Roboto"/>
              <a:sym typeface="Roboto"/>
            </a:endParaRPr>
          </a:p>
          <a:p>
            <a:pPr indent="0" lvl="1" marL="0" rtl="0" algn="l">
              <a:spcBef>
                <a:spcPts val="1000"/>
              </a:spcBef>
              <a:spcAft>
                <a:spcPts val="0"/>
              </a:spcAft>
              <a:buNone/>
            </a:pPr>
            <a:r>
              <a:rPr lang="en-US" sz="2100">
                <a:solidFill>
                  <a:schemeClr val="dk1"/>
                </a:solidFill>
                <a:latin typeface="Roboto"/>
                <a:ea typeface="Roboto"/>
                <a:cs typeface="Roboto"/>
                <a:sym typeface="Roboto"/>
              </a:rPr>
              <a:t>USA01-4834</a:t>
            </a:r>
            <a:endParaRPr sz="2100">
              <a:solidFill>
                <a:schemeClr val="dk1"/>
              </a:solidFill>
              <a:latin typeface="Roboto"/>
              <a:ea typeface="Roboto"/>
              <a:cs typeface="Roboto"/>
              <a:sym typeface="Roboto"/>
            </a:endParaRPr>
          </a:p>
          <a:p>
            <a:pPr indent="0" lvl="1" marL="0" rtl="0" algn="l">
              <a:spcBef>
                <a:spcPts val="1000"/>
              </a:spcBef>
              <a:spcAft>
                <a:spcPts val="0"/>
              </a:spcAft>
              <a:buNone/>
            </a:pPr>
            <a:r>
              <a:rPr lang="en-US" sz="2100">
                <a:solidFill>
                  <a:schemeClr val="dk1"/>
                </a:solidFill>
                <a:latin typeface="Roboto"/>
                <a:ea typeface="Roboto"/>
                <a:cs typeface="Roboto"/>
                <a:sym typeface="Roboto"/>
              </a:rPr>
              <a:t>GER02-3944</a:t>
            </a:r>
            <a:endParaRPr sz="2100">
              <a:solidFill>
                <a:schemeClr val="dk1"/>
              </a:solidFill>
              <a:latin typeface="Roboto"/>
              <a:ea typeface="Roboto"/>
              <a:cs typeface="Roboto"/>
              <a:sym typeface="Roboto"/>
            </a:endParaRPr>
          </a:p>
          <a:p>
            <a:pPr indent="0" lvl="1" marL="0" rtl="0" algn="l">
              <a:spcBef>
                <a:spcPts val="1000"/>
              </a:spcBef>
              <a:spcAft>
                <a:spcPts val="0"/>
              </a:spcAft>
              <a:buNone/>
            </a:pPr>
            <a:r>
              <a:rPr lang="en-US" sz="2100">
                <a:solidFill>
                  <a:schemeClr val="dk1"/>
                </a:solidFill>
                <a:latin typeface="Roboto"/>
                <a:ea typeface="Roboto"/>
                <a:cs typeface="Roboto"/>
                <a:sym typeface="Roboto"/>
              </a:rPr>
              <a:t>FRA11-3944</a:t>
            </a:r>
            <a:endParaRPr sz="2100">
              <a:solidFill>
                <a:schemeClr val="dk1"/>
              </a:solidFill>
              <a:latin typeface="Roboto"/>
              <a:ea typeface="Roboto"/>
              <a:cs typeface="Roboto"/>
              <a:sym typeface="Roboto"/>
            </a:endParaRPr>
          </a:p>
          <a:p>
            <a:pPr indent="0" lvl="1" marL="0" rtl="0" algn="l">
              <a:spcBef>
                <a:spcPts val="1000"/>
              </a:spcBef>
              <a:spcAft>
                <a:spcPts val="0"/>
              </a:spcAft>
              <a:buNone/>
            </a:pPr>
            <a:r>
              <a:t/>
            </a:r>
            <a:endParaRPr sz="2100">
              <a:solidFill>
                <a:schemeClr val="dk1"/>
              </a:solidFill>
              <a:latin typeface="Roboto"/>
              <a:ea typeface="Roboto"/>
              <a:cs typeface="Roboto"/>
              <a:sym typeface="Roboto"/>
            </a:endParaRPr>
          </a:p>
          <a:p>
            <a:pPr indent="0" lvl="1" marL="0" rtl="0" algn="l">
              <a:spcBef>
                <a:spcPts val="1000"/>
              </a:spcBef>
              <a:spcAft>
                <a:spcPts val="0"/>
              </a:spcAft>
              <a:buNone/>
            </a:pPr>
            <a:r>
              <a:rPr lang="en-US" sz="2100">
                <a:solidFill>
                  <a:schemeClr val="dk1"/>
                </a:solidFill>
                <a:latin typeface="Roboto"/>
                <a:ea typeface="Roboto"/>
                <a:cs typeface="Roboto"/>
                <a:sym typeface="Roboto"/>
              </a:rPr>
              <a:t>All teams need to do is ensure uniqueness within their own team</a:t>
            </a:r>
            <a:endParaRPr sz="210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g1f584d09f95_0_41"/>
          <p:cNvSpPr txBox="1"/>
          <p:nvPr>
            <p:ph idx="1" type="body"/>
          </p:nvPr>
        </p:nvSpPr>
        <p:spPr>
          <a:xfrm>
            <a:off x="609599" y="1600200"/>
            <a:ext cx="4800600" cy="3963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US">
                <a:latin typeface="Calibri"/>
                <a:ea typeface="Calibri"/>
                <a:cs typeface="Calibri"/>
                <a:sym typeface="Calibri"/>
              </a:rPr>
              <a:t>Critical tool</a:t>
            </a:r>
            <a:endParaRPr b="1">
              <a:latin typeface="Calibri"/>
              <a:ea typeface="Calibri"/>
              <a:cs typeface="Calibri"/>
              <a:sym typeface="Calibri"/>
            </a:endParaRPr>
          </a:p>
          <a:p>
            <a:pPr indent="-228600" lvl="0" marL="228600" rtl="0" algn="l">
              <a:spcBef>
                <a:spcPts val="0"/>
              </a:spcBef>
              <a:spcAft>
                <a:spcPts val="0"/>
              </a:spcAft>
              <a:buClr>
                <a:schemeClr val="dk1"/>
              </a:buClr>
              <a:buSzPts val="2800"/>
              <a:buChar char="•"/>
            </a:pPr>
            <a:r>
              <a:rPr lang="en-US" sz="2800">
                <a:latin typeface="Calibri"/>
                <a:ea typeface="Calibri"/>
                <a:cs typeface="Calibri"/>
                <a:sym typeface="Calibri"/>
              </a:rPr>
              <a:t>Information from ERS</a:t>
            </a:r>
            <a:endParaRPr sz="2800">
              <a:latin typeface="Calibri"/>
              <a:ea typeface="Calibri"/>
              <a:cs typeface="Calibri"/>
              <a:sym typeface="Calibri"/>
            </a:endParaRPr>
          </a:p>
          <a:p>
            <a:pPr indent="-228600" lvl="0" marL="228600" rtl="0" algn="l">
              <a:spcBef>
                <a:spcPts val="1000"/>
              </a:spcBef>
              <a:spcAft>
                <a:spcPts val="0"/>
              </a:spcAft>
              <a:buClr>
                <a:schemeClr val="dk1"/>
              </a:buClr>
              <a:buSzPts val="2800"/>
              <a:buChar char="•"/>
            </a:pPr>
            <a:r>
              <a:rPr lang="en-US" sz="2800">
                <a:latin typeface="Calibri"/>
                <a:ea typeface="Calibri"/>
                <a:cs typeface="Calibri"/>
                <a:sym typeface="Calibri"/>
              </a:rPr>
              <a:t>Information about request</a:t>
            </a:r>
            <a:endParaRPr sz="2800">
              <a:latin typeface="Calibri"/>
              <a:ea typeface="Calibri"/>
              <a:cs typeface="Calibri"/>
              <a:sym typeface="Calibri"/>
            </a:endParaRPr>
          </a:p>
          <a:p>
            <a:pPr indent="-228600" lvl="0" marL="228600" rtl="0" algn="l">
              <a:spcBef>
                <a:spcPts val="1000"/>
              </a:spcBef>
              <a:spcAft>
                <a:spcPts val="0"/>
              </a:spcAft>
              <a:buClr>
                <a:schemeClr val="dk1"/>
              </a:buClr>
              <a:buSzPts val="2800"/>
              <a:buChar char="•"/>
            </a:pPr>
            <a:r>
              <a:rPr lang="en-US" sz="2800">
                <a:latin typeface="Calibri"/>
                <a:ea typeface="Calibri"/>
                <a:cs typeface="Calibri"/>
                <a:sym typeface="Calibri"/>
              </a:rPr>
              <a:t>Information from LEMA</a:t>
            </a:r>
            <a:endParaRPr sz="2800">
              <a:latin typeface="Calibri"/>
              <a:ea typeface="Calibri"/>
              <a:cs typeface="Calibri"/>
              <a:sym typeface="Calibri"/>
            </a:endParaRPr>
          </a:p>
          <a:p>
            <a:pPr indent="-228600" lvl="0" marL="228600" rtl="0" algn="l">
              <a:spcBef>
                <a:spcPts val="1000"/>
              </a:spcBef>
              <a:spcAft>
                <a:spcPts val="0"/>
              </a:spcAft>
              <a:buClr>
                <a:schemeClr val="dk1"/>
              </a:buClr>
              <a:buSzPts val="2800"/>
              <a:buChar char="•"/>
            </a:pPr>
            <a:r>
              <a:rPr lang="en-US" sz="2800">
                <a:latin typeface="Calibri"/>
                <a:ea typeface="Calibri"/>
                <a:cs typeface="Calibri"/>
                <a:sym typeface="Calibri"/>
              </a:rPr>
              <a:t>ICMS link</a:t>
            </a:r>
            <a:endParaRPr sz="2800">
              <a:latin typeface="Calibri"/>
              <a:ea typeface="Calibri"/>
              <a:cs typeface="Calibri"/>
              <a:sym typeface="Calibri"/>
            </a:endParaRPr>
          </a:p>
          <a:p>
            <a:pPr indent="-228600" lvl="0" marL="228600" rtl="0" algn="l">
              <a:spcBef>
                <a:spcPts val="1000"/>
              </a:spcBef>
              <a:spcAft>
                <a:spcPts val="0"/>
              </a:spcAft>
              <a:buClr>
                <a:schemeClr val="dk1"/>
              </a:buClr>
              <a:buSzPts val="2800"/>
              <a:buChar char="•"/>
            </a:pPr>
            <a:r>
              <a:rPr lang="en-US" sz="2800">
                <a:latin typeface="Calibri"/>
                <a:ea typeface="Calibri"/>
                <a:cs typeface="Calibri"/>
                <a:sym typeface="Calibri"/>
              </a:rPr>
              <a:t>Contact info for RDC/UCC/SCC</a:t>
            </a:r>
            <a:endParaRPr sz="2800">
              <a:latin typeface="Calibri"/>
              <a:ea typeface="Calibri"/>
              <a:cs typeface="Calibri"/>
              <a:sym typeface="Calibri"/>
            </a:endParaRPr>
          </a:p>
          <a:p>
            <a:pPr indent="-228600" lvl="0" marL="228600" rtl="0" algn="l">
              <a:spcBef>
                <a:spcPts val="1000"/>
              </a:spcBef>
              <a:spcAft>
                <a:spcPts val="0"/>
              </a:spcAft>
              <a:buClr>
                <a:schemeClr val="dk1"/>
              </a:buClr>
              <a:buSzPts val="2800"/>
              <a:buChar char="•"/>
            </a:pPr>
            <a:r>
              <a:rPr lang="en-US" sz="2800">
                <a:latin typeface="Calibri"/>
                <a:ea typeface="Calibri"/>
                <a:cs typeface="Calibri"/>
                <a:sym typeface="Calibri"/>
              </a:rPr>
              <a:t>Team Fact sheet</a:t>
            </a:r>
            <a:endParaRPr b="1">
              <a:latin typeface="Calibri"/>
              <a:ea typeface="Calibri"/>
              <a:cs typeface="Calibri"/>
              <a:sym typeface="Calibri"/>
            </a:endParaRPr>
          </a:p>
        </p:txBody>
      </p:sp>
      <p:sp>
        <p:nvSpPr>
          <p:cNvPr id="567" name="Google Shape;567;g1f584d09f95_0_41"/>
          <p:cNvSpPr txBox="1"/>
          <p:nvPr>
            <p:ph type="title"/>
          </p:nvPr>
        </p:nvSpPr>
        <p:spPr>
          <a:xfrm>
            <a:off x="609600" y="612648"/>
            <a:ext cx="4800600" cy="554100"/>
          </a:xfrm>
          <a:prstGeom prst="rect">
            <a:avLst/>
          </a:prstGeom>
        </p:spPr>
        <p:txBody>
          <a:bodyPr anchorCtr="0" anchor="ctr" bIns="0" lIns="0" spcFirstLastPara="1" rIns="0" wrap="square" tIns="0">
            <a:spAutoFit/>
          </a:bodyPr>
          <a:lstStyle/>
          <a:p>
            <a:pPr indent="0" lvl="0" marL="0" rtl="0" algn="l">
              <a:lnSpc>
                <a:spcPct val="100000"/>
              </a:lnSpc>
              <a:spcBef>
                <a:spcPts val="0"/>
              </a:spcBef>
              <a:spcAft>
                <a:spcPts val="0"/>
              </a:spcAft>
              <a:buClr>
                <a:srgbClr val="000000"/>
              </a:buClr>
              <a:buSzPts val="3600"/>
              <a:buFont typeface="Arial"/>
              <a:buNone/>
            </a:pPr>
            <a:r>
              <a:rPr lang="en-US" sz="3600"/>
              <a:t>2.4 VOSOCC</a:t>
            </a:r>
            <a:endParaRPr/>
          </a:p>
        </p:txBody>
      </p:sp>
      <p:sp>
        <p:nvSpPr>
          <p:cNvPr id="568" name="Google Shape;568;g1f584d09f95_0_41"/>
          <p:cNvSpPr txBox="1"/>
          <p:nvPr/>
        </p:nvSpPr>
        <p:spPr>
          <a:xfrm>
            <a:off x="6175175" y="1375550"/>
            <a:ext cx="4595100" cy="4005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2400">
                <a:solidFill>
                  <a:schemeClr val="dk1"/>
                </a:solidFill>
                <a:latin typeface="Calibri"/>
                <a:ea typeface="Calibri"/>
                <a:cs typeface="Calibri"/>
                <a:sym typeface="Calibri"/>
              </a:rPr>
              <a:t>Problems</a:t>
            </a:r>
            <a:endParaRPr b="1" sz="2400">
              <a:solidFill>
                <a:schemeClr val="dk1"/>
              </a:solidFill>
              <a:latin typeface="Calibri"/>
              <a:ea typeface="Calibri"/>
              <a:cs typeface="Calibri"/>
              <a:sym typeface="Calibri"/>
            </a:endParaRPr>
          </a:p>
          <a:p>
            <a:pPr indent="-228600" lvl="0" marL="228600" rtl="0" algn="l">
              <a:lnSpc>
                <a:spcPct val="90000"/>
              </a:lnSpc>
              <a:spcBef>
                <a:spcPts val="0"/>
              </a:spcBef>
              <a:spcAft>
                <a:spcPts val="0"/>
              </a:spcAft>
              <a:buClr>
                <a:schemeClr val="dk1"/>
              </a:buClr>
              <a:buSzPts val="2800"/>
              <a:buChar char="•"/>
            </a:pPr>
            <a:r>
              <a:rPr lang="en-US" sz="2800">
                <a:solidFill>
                  <a:schemeClr val="dk1"/>
                </a:solidFill>
                <a:latin typeface="Calibri"/>
                <a:ea typeface="Calibri"/>
                <a:cs typeface="Calibri"/>
                <a:sym typeface="Calibri"/>
              </a:rPr>
              <a:t>Information flow chaotic</a:t>
            </a:r>
            <a:endParaRPr sz="2800">
              <a:solidFill>
                <a:schemeClr val="dk1"/>
              </a:solidFill>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Too much randomly posted information that is not being found or not being used.</a:t>
            </a:r>
            <a:endParaRPr sz="2800">
              <a:solidFill>
                <a:schemeClr val="dk1"/>
              </a:solidFill>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The VOSOCC is not a chat room.</a:t>
            </a:r>
            <a:endParaRPr sz="2800">
              <a:solidFill>
                <a:schemeClr val="dk1"/>
              </a:solidFill>
              <a:latin typeface="Calibri"/>
              <a:ea typeface="Calibri"/>
              <a:cs typeface="Calibri"/>
              <a:sym typeface="Calibri"/>
            </a:endParaRPr>
          </a:p>
          <a:p>
            <a:pPr indent="-228600" lvl="0" marL="228600" rtl="0" algn="l">
              <a:lnSpc>
                <a:spcPct val="90000"/>
              </a:lnSpc>
              <a:spcBef>
                <a:spcPts val="1000"/>
              </a:spcBef>
              <a:spcAft>
                <a:spcPts val="0"/>
              </a:spcAft>
              <a:buClr>
                <a:schemeClr val="dk1"/>
              </a:buClr>
              <a:buSzPts val="2800"/>
              <a:buChar char="•"/>
            </a:pPr>
            <a:r>
              <a:rPr lang="en-US" sz="2800">
                <a:solidFill>
                  <a:schemeClr val="dk1"/>
                </a:solidFill>
                <a:latin typeface="Calibri"/>
                <a:ea typeface="Calibri"/>
                <a:cs typeface="Calibri"/>
                <a:sym typeface="Calibri"/>
              </a:rPr>
              <a:t>VOSOCC is not the teams’ logbook. </a:t>
            </a:r>
            <a:endParaRPr b="1"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CHA">
      <a:dk1>
        <a:srgbClr val="5A5A5A"/>
      </a:dk1>
      <a:lt1>
        <a:srgbClr val="FFFFFF"/>
      </a:lt1>
      <a:dk2>
        <a:srgbClr val="418FDE"/>
      </a:dk2>
      <a:lt2>
        <a:srgbClr val="FFFFFF"/>
      </a:lt2>
      <a:accent1>
        <a:srgbClr val="418FDE"/>
      </a:accent1>
      <a:accent2>
        <a:srgbClr val="E56A54"/>
      </a:accent2>
      <a:accent3>
        <a:srgbClr val="E9F2FB"/>
      </a:accent3>
      <a:accent4>
        <a:srgbClr val="D4E5F7"/>
      </a:accent4>
      <a:accent5>
        <a:srgbClr val="82B5E9"/>
      </a:accent5>
      <a:accent6>
        <a:srgbClr val="0B2641"/>
      </a:accent6>
      <a:hlink>
        <a:srgbClr val="418FDE"/>
      </a:hlink>
      <a:folHlink>
        <a:srgbClr val="418F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CHA">
      <a:dk1>
        <a:srgbClr val="5A5A5A"/>
      </a:dk1>
      <a:lt1>
        <a:srgbClr val="FFFFFF"/>
      </a:lt1>
      <a:dk2>
        <a:srgbClr val="418FDE"/>
      </a:dk2>
      <a:lt2>
        <a:srgbClr val="FFFFFF"/>
      </a:lt2>
      <a:accent1>
        <a:srgbClr val="418FDE"/>
      </a:accent1>
      <a:accent2>
        <a:srgbClr val="E56A54"/>
      </a:accent2>
      <a:accent3>
        <a:srgbClr val="E9F2FB"/>
      </a:accent3>
      <a:accent4>
        <a:srgbClr val="D4E5F7"/>
      </a:accent4>
      <a:accent5>
        <a:srgbClr val="82B5E9"/>
      </a:accent5>
      <a:accent6>
        <a:srgbClr val="0B2641"/>
      </a:accent6>
      <a:hlink>
        <a:srgbClr val="418FDE"/>
      </a:hlink>
      <a:folHlink>
        <a:srgbClr val="418F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2021-10-14T06:36:45Z</dcterms:created>
  <dc:creator>Joel Opulencia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0x01010051C30439B273B84EBB0FDAD9EB209897</vt:lpwstr>
  </property>
</Properties>
</file>